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5D874-6701-461C-A744-E324D064FC1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E5116-F209-42B6-937D-D52CF124C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6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https://www.indeed.com/career-advice/career-development/active-listening-skills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E5116-F209-42B6-937D-D52CF124C7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E5116-F209-42B6-937D-D52CF124C7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4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255" y="124690"/>
            <a:ext cx="11895511" cy="2344189"/>
          </a:xfrm>
        </p:spPr>
        <p:txBody>
          <a:bodyPr anchor="ctr"/>
          <a:lstStyle>
            <a:lvl1pPr algn="ctr">
              <a:lnSpc>
                <a:spcPts val="5500"/>
              </a:lnSpc>
              <a:defRPr sz="6000" b="1">
                <a:solidFill>
                  <a:srgbClr val="022F56"/>
                </a:solidFill>
                <a:latin typeface="+mn-lt"/>
              </a:defRPr>
            </a:lvl1pPr>
          </a:lstStyle>
          <a:p>
            <a:r>
              <a:rPr lang="en-US" dirty="0"/>
              <a:t>Click to Edit Cover Slide Header</a:t>
            </a:r>
          </a:p>
        </p:txBody>
      </p:sp>
    </p:spTree>
    <p:extLst>
      <p:ext uri="{BB962C8B-B14F-4D97-AF65-F5344CB8AC3E}">
        <p14:creationId xmlns:p14="http://schemas.microsoft.com/office/powerpoint/2010/main" val="15816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8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6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01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3140-9C2B-749B-6E42-6FA6FAF1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7BA9E-859C-2E06-1470-9C93B6A5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89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6ED41C-4326-817D-24EF-3FB1AC219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4631"/>
            <a:ext cx="10515600" cy="1131166"/>
          </a:xfrm>
        </p:spPr>
        <p:txBody>
          <a:bodyPr anchor="t">
            <a:normAutofit/>
          </a:bodyPr>
          <a:lstStyle>
            <a:lvl1pPr>
              <a:lnSpc>
                <a:spcPts val="3800"/>
              </a:lnSpc>
              <a:defRPr sz="40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Slide Header</a:t>
            </a:r>
          </a:p>
        </p:txBody>
      </p:sp>
    </p:spTree>
    <p:extLst>
      <p:ext uri="{BB962C8B-B14F-4D97-AF65-F5344CB8AC3E}">
        <p14:creationId xmlns:p14="http://schemas.microsoft.com/office/powerpoint/2010/main" val="2100333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964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8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63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64613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15225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14564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23528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9655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04338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72468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34CAF-A094-F901-304E-F2741A43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26FF6-8715-D8F7-5F64-6803BBC58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64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4000" b="1" kern="1200">
          <a:solidFill>
            <a:srgbClr val="5D973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7230" y="6416115"/>
            <a:ext cx="3874477" cy="369277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Picture from Indeed.com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8007" y="867502"/>
            <a:ext cx="9445487" cy="1107592"/>
          </a:xfrm>
        </p:spPr>
        <p:txBody>
          <a:bodyPr/>
          <a:lstStyle/>
          <a:p>
            <a:r>
              <a:rPr lang="en-US" dirty="0" smtClean="0"/>
              <a:t>Active listening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687" y="1975094"/>
            <a:ext cx="4693689" cy="351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previously shared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key concepts, ideas or other critical points from prior conversations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Example: “Last month you mentioned trying a new feed. How is that working out?”</a:t>
            </a:r>
          </a:p>
        </p:txBody>
      </p:sp>
    </p:spTree>
    <p:extLst>
      <p:ext uri="{BB962C8B-B14F-4D97-AF65-F5344CB8AC3E}">
        <p14:creationId xmlns:p14="http://schemas.microsoft.com/office/powerpoint/2010/main" val="4924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Non-verbal Active Listening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</a:t>
            </a:r>
          </a:p>
          <a:p>
            <a:r>
              <a:rPr lang="en-US" dirty="0" smtClean="0"/>
              <a:t>Smile</a:t>
            </a:r>
          </a:p>
          <a:p>
            <a:r>
              <a:rPr lang="en-US" dirty="0" smtClean="0"/>
              <a:t>Avoid distracting movements </a:t>
            </a:r>
          </a:p>
          <a:p>
            <a:r>
              <a:rPr lang="en-US" dirty="0" smtClean="0"/>
              <a:t>Maintain eye contact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Pair well with short verbal affirmations </a:t>
            </a:r>
          </a:p>
        </p:txBody>
      </p:sp>
    </p:spTree>
    <p:extLst>
      <p:ext uri="{BB962C8B-B14F-4D97-AF65-F5344CB8AC3E}">
        <p14:creationId xmlns:p14="http://schemas.microsoft.com/office/powerpoint/2010/main" val="6163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74669"/>
            <a:ext cx="10515600" cy="15001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Pick a partner and have a conversation about what you did yesterday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037240"/>
            <a:ext cx="10515600" cy="150018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Be sure to use 5 different active listening skills </a:t>
            </a:r>
            <a:endParaRPr lang="en-US" dirty="0" smtClean="0">
              <a:solidFill>
                <a:schemeClr val="accent1"/>
              </a:solidFill>
            </a:endParaRP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we </a:t>
            </a:r>
            <a:r>
              <a:rPr lang="en-US" dirty="0" smtClean="0">
                <a:solidFill>
                  <a:schemeClr val="accent1"/>
                </a:solidFill>
              </a:rPr>
              <a:t>just learned about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active listening?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143" y="1156269"/>
            <a:ext cx="10515600" cy="4351338"/>
          </a:xfrm>
        </p:spPr>
        <p:txBody>
          <a:bodyPr/>
          <a:lstStyle/>
          <a:p>
            <a:r>
              <a:rPr lang="en-US" dirty="0" smtClean="0"/>
              <a:t>The ability to focus completely on the person speaking in order to understand their message and be able to comprehend the information and respond thoughtfully. </a:t>
            </a:r>
          </a:p>
          <a:p>
            <a:r>
              <a:rPr lang="en-US" dirty="0" smtClean="0"/>
              <a:t>Can recall specific details without the speaker having to repeat them </a:t>
            </a:r>
          </a:p>
          <a:p>
            <a:r>
              <a:rPr lang="en-US" dirty="0" smtClean="0"/>
              <a:t>Use verbal and non-verbal cues to show you are actively listening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924" y="3459416"/>
            <a:ext cx="3828038" cy="187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5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242" y="2720853"/>
            <a:ext cx="10515600" cy="1500187"/>
          </a:xfrm>
        </p:spPr>
        <p:txBody>
          <a:bodyPr/>
          <a:lstStyle/>
          <a:p>
            <a:r>
              <a:rPr lang="en-US" dirty="0" smtClean="0"/>
              <a:t>How to become an active listener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Summarize main points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Example: Someone is explaining to you the most important EPD’s they are looking at during an upcoming bull sale.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“I understand, you are looking for a bull with a low birth weight”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Open-ended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that allow for more than a yes/no response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Example: Someone is telling you that they are going into their ninth year of selling at a farmers market.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“What has been the largest challenge you have faced while selling at the farmers marker?”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4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Probing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that narrow down a broad subject, has them provide more details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Example: Someone is telling you about their garden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“Tell me about what you are planting. Which one is the hardest to maintain?”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9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verbal affirmations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Short, positive statements. A way to show you are listening without interrupting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Examples: I agree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That makes sense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 Interesting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I understand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 I like that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48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empathy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only recognize, but share the other persons feelings</a:t>
            </a:r>
          </a:p>
          <a:p>
            <a:r>
              <a:rPr lang="en-US" dirty="0" smtClean="0"/>
              <a:t>Showing compassion, establish a sense of mutual trust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Example: Someone is explaining to you that their vehicle broke down  </a:t>
            </a:r>
          </a:p>
          <a:p>
            <a:pPr marL="0" indent="0">
              <a:buNone/>
            </a:pPr>
            <a:r>
              <a:rPr lang="en-US" dirty="0" smtClean="0"/>
              <a:t>“I am so sorry to hear this, can I help you figure out what is wrong?”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similar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comparable situations</a:t>
            </a:r>
          </a:p>
          <a:p>
            <a:pPr lvl="1"/>
            <a:r>
              <a:rPr lang="en-US" dirty="0" smtClean="0"/>
              <a:t>If they share a problem they are having discuss a similar issue you may have had and how you overcame it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Example: Someone is telling you about having  difficulty with a coworker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Share a time that you had an issue with a friend or coworker and how you personally overcame 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owledge Cen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Center PowerPoint Template.potx" id="{07ADAD88-B1C1-4EE6-9317-4132933FAFE1}" vid="{7B08C8C7-F481-4CFF-BFCD-3D210005D8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 Center PowerPoint Template_Darren</Template>
  <TotalTime>287</TotalTime>
  <Words>425</Words>
  <Application>Microsoft Office PowerPoint</Application>
  <PresentationFormat>Widescreen</PresentationFormat>
  <Paragraphs>64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Knowledge Center Theme</vt:lpstr>
      <vt:lpstr>Active listening</vt:lpstr>
      <vt:lpstr>What is active listening? </vt:lpstr>
      <vt:lpstr>How to become an active listener</vt:lpstr>
      <vt:lpstr>Paraphrase</vt:lpstr>
      <vt:lpstr>Open-ended questions </vt:lpstr>
      <vt:lpstr>Probing questions </vt:lpstr>
      <vt:lpstr>Short verbal affirmations </vt:lpstr>
      <vt:lpstr>Display empathy </vt:lpstr>
      <vt:lpstr>Share similar experiences</vt:lpstr>
      <vt:lpstr>Recall previously shared information </vt:lpstr>
      <vt:lpstr>Non-verbal Active Listening </vt:lpstr>
      <vt:lpstr>Pick a partner and have a conversation about what you did yesterday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listening</dc:title>
  <dc:creator>Ward, Ivy</dc:creator>
  <cp:lastModifiedBy>Ward, Ivy</cp:lastModifiedBy>
  <cp:revision>21</cp:revision>
  <dcterms:created xsi:type="dcterms:W3CDTF">2022-06-27T19:08:40Z</dcterms:created>
  <dcterms:modified xsi:type="dcterms:W3CDTF">2022-09-13T15:59:12Z</dcterms:modified>
</cp:coreProperties>
</file>