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256" r:id="rId2"/>
    <p:sldId id="259" r:id="rId3"/>
    <p:sldId id="262" r:id="rId4"/>
    <p:sldId id="258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5CEC-F84E-4CA1-ABDA-06D5468777A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DC278-B5C0-420C-8B92-59FE38BB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DC278-B5C0-420C-8B92-59FE38BB5B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8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https://www.businessnewsdaily.com/5176-unusual-international-business-customs.html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DC278-B5C0-420C-8B92-59FE38BB5B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6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243490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8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7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2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74824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19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35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17267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7521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06753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8139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03760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1994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9447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3256" y="1791627"/>
            <a:ext cx="9445487" cy="1107592"/>
          </a:xfrm>
        </p:spPr>
        <p:txBody>
          <a:bodyPr>
            <a:noAutofit/>
          </a:bodyPr>
          <a:lstStyle/>
          <a:p>
            <a:pPr algn="ctr"/>
            <a:r>
              <a:rPr lang="en-US" sz="6000" b="0" dirty="0" smtClean="0">
                <a:latin typeface="Futura LT Pro Book" panose="020B0802020204020204" pitchFamily="34" charset="0"/>
              </a:rPr>
              <a:t>ADDITIONAL ETHICS </a:t>
            </a:r>
            <a:br>
              <a:rPr lang="en-US" sz="6000" b="0" dirty="0" smtClean="0">
                <a:latin typeface="Futura LT Pro Book" panose="020B0802020204020204" pitchFamily="34" charset="0"/>
              </a:rPr>
            </a:br>
            <a:r>
              <a:rPr lang="en-US" sz="6000" b="0" dirty="0">
                <a:latin typeface="Futura LT Pro Book" panose="020B0802020204020204" pitchFamily="34" charset="0"/>
              </a:rPr>
              <a:t/>
            </a:r>
            <a:br>
              <a:rPr lang="en-US" sz="6000" b="0" dirty="0">
                <a:latin typeface="Futura LT Pro Book" panose="020B0802020204020204" pitchFamily="34" charset="0"/>
              </a:rPr>
            </a:br>
            <a:r>
              <a:rPr lang="en-US" sz="6000" b="0" dirty="0" smtClean="0">
                <a:latin typeface="Futura LT Pro Book" panose="020B0802020204020204" pitchFamily="34" charset="0"/>
              </a:rPr>
              <a:t>AND ETIQUETTE </a:t>
            </a:r>
            <a:endParaRPr lang="en-US" sz="6000" b="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randon Grotesque Regular" panose="020B0503020203060202" pitchFamily="34" charset="0"/>
              </a:rPr>
              <a:t>Your “online” appearance matters </a:t>
            </a:r>
            <a:endParaRPr lang="en-US" dirty="0" smtClean="0">
              <a:latin typeface="Brandon Grotesque Regular" panose="020B0503020203060202" pitchFamily="34" charset="0"/>
            </a:endParaRPr>
          </a:p>
          <a:p>
            <a:r>
              <a:rPr lang="en-US" dirty="0" smtClean="0">
                <a:latin typeface="Brandon Grotesque Regular" panose="020B0503020203060202" pitchFamily="34" charset="0"/>
              </a:rPr>
              <a:t>Have </a:t>
            </a:r>
            <a:r>
              <a:rPr lang="en-US" dirty="0">
                <a:latin typeface="Brandon Grotesque Regular" panose="020B0503020203060202" pitchFamily="34" charset="0"/>
              </a:rPr>
              <a:t>an appropriate email address</a:t>
            </a:r>
          </a:p>
          <a:p>
            <a:r>
              <a:rPr lang="en-US" dirty="0">
                <a:latin typeface="Brandon Grotesque Regular" panose="020B0503020203060202" pitchFamily="34" charset="0"/>
              </a:rPr>
              <a:t>Make sure that your social media accounts look professional</a:t>
            </a:r>
          </a:p>
          <a:p>
            <a:pPr lvl="1"/>
            <a:r>
              <a:rPr lang="en-US" dirty="0">
                <a:latin typeface="Brandon Grotesque Regular" panose="020B0503020203060202" pitchFamily="34" charset="0"/>
              </a:rPr>
              <a:t>Be careful what you post or share</a:t>
            </a:r>
          </a:p>
          <a:p>
            <a:pPr lvl="1"/>
            <a:r>
              <a:rPr lang="en-US" dirty="0">
                <a:latin typeface="Brandon Grotesque Regular" panose="020B0503020203060202" pitchFamily="34" charset="0"/>
              </a:rPr>
              <a:t>For any accounts that allow it, be sure to set them to requiring approval for tagging/mentioning</a:t>
            </a:r>
          </a:p>
          <a:p>
            <a:r>
              <a:rPr lang="en-US" dirty="0">
                <a:latin typeface="Brandon Grotesque Regular" panose="020B0503020203060202" pitchFamily="34" charset="0"/>
              </a:rPr>
              <a:t>Assume that employers/schools/scholarships WILL </a:t>
            </a:r>
            <a:r>
              <a:rPr lang="en-US" dirty="0" smtClean="0">
                <a:latin typeface="Brandon Grotesque Regular" panose="020B0503020203060202" pitchFamily="34" charset="0"/>
              </a:rPr>
              <a:t>look</a:t>
            </a:r>
          </a:p>
          <a:p>
            <a:r>
              <a:rPr lang="en-US" dirty="0" smtClean="0">
                <a:latin typeface="Brandon Grotesque Regular" panose="020B0503020203060202" pitchFamily="34" charset="0"/>
              </a:rPr>
              <a:t>1 in 10 people post something that could harm their employment </a:t>
            </a:r>
          </a:p>
          <a:p>
            <a:r>
              <a:rPr lang="en-US" dirty="0" smtClean="0">
                <a:latin typeface="Brandon Grotesque Regular" panose="020B0503020203060202" pitchFamily="34" charset="0"/>
              </a:rPr>
              <a:t>Think about what you post from your employers perspective </a:t>
            </a:r>
            <a:endParaRPr lang="en-US" dirty="0">
              <a:latin typeface="Brandon Grotesque Regular" panose="020B0503020203060202" pitchFamily="34" charset="0"/>
            </a:endParaRPr>
          </a:p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8372104" y="365127"/>
            <a:ext cx="2802576" cy="1784308"/>
          </a:xfrm>
          <a:prstGeom prst="foldedCorner">
            <a:avLst/>
          </a:prstGeom>
          <a:solidFill>
            <a:srgbClr val="5D97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Always </a:t>
            </a:r>
            <a:r>
              <a:rPr lang="en-US" sz="2800" dirty="0"/>
              <a:t>be kind and respectful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1" y="300646"/>
            <a:ext cx="9445487" cy="1107592"/>
          </a:xfrm>
        </p:spPr>
        <p:txBody>
          <a:bodyPr/>
          <a:lstStyle/>
          <a:p>
            <a:r>
              <a:rPr lang="en-US" dirty="0" smtClean="0"/>
              <a:t>Cultural etiquette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54" y="1408238"/>
            <a:ext cx="10515600" cy="4351338"/>
          </a:xfrm>
        </p:spPr>
        <p:txBody>
          <a:bodyPr/>
          <a:lstStyle/>
          <a:p>
            <a:r>
              <a:rPr lang="en-US" dirty="0" smtClean="0"/>
              <a:t>Be aware of other countries business and cultural norms. Find out what is professional and acceptable.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Examples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In Japan a business card is very important, don’t play with it, write on it, or put it in you pocket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In the United Kingdom a tap on the nose means they are telling you something confidential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In Australia, be sure to be early. Punctuality is very important.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Folded Corner 3"/>
          <p:cNvSpPr/>
          <p:nvPr/>
        </p:nvSpPr>
        <p:spPr>
          <a:xfrm>
            <a:off x="8372104" y="3800105"/>
            <a:ext cx="3265714" cy="2351314"/>
          </a:xfrm>
          <a:prstGeom prst="foldedCorner">
            <a:avLst/>
          </a:prstGeom>
          <a:solidFill>
            <a:srgbClr val="5D97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Take </a:t>
            </a:r>
            <a:r>
              <a:rPr lang="en-US" sz="2400" dirty="0"/>
              <a:t>a few minutes to research another country and a business custom they have!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0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code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 (non-jean) pants and a nice (not too fitted) top with nice (but practical) shoes, is almost always appropriate</a:t>
            </a:r>
          </a:p>
          <a:p>
            <a:r>
              <a:rPr lang="en-US" dirty="0"/>
              <a:t>It is STILL better to be overdressed than underdressed</a:t>
            </a:r>
          </a:p>
          <a:p>
            <a:r>
              <a:rPr lang="en-US" dirty="0"/>
              <a:t>Ladies – too fitted, too low, too short is a no-go</a:t>
            </a:r>
          </a:p>
          <a:p>
            <a:r>
              <a:rPr lang="en-US" dirty="0"/>
              <a:t>Gentlemen – ditch the hats, appropriately sized jeans</a:t>
            </a:r>
          </a:p>
          <a:p>
            <a:r>
              <a:rPr lang="en-US" dirty="0"/>
              <a:t>No holes and no gum!</a:t>
            </a:r>
          </a:p>
          <a:p>
            <a:r>
              <a:rPr lang="en-US" dirty="0"/>
              <a:t>It is acceptable to ask for clarification on what dress is appropriate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572" y="0"/>
            <a:ext cx="4759304" cy="3057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2" y="2961974"/>
            <a:ext cx="4759304" cy="2735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177" y="604601"/>
            <a:ext cx="3837206" cy="44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209" y="322380"/>
            <a:ext cx="3162300" cy="1107592"/>
          </a:xfrm>
        </p:spPr>
        <p:txBody>
          <a:bodyPr/>
          <a:lstStyle/>
          <a:p>
            <a:r>
              <a:rPr lang="en-US" dirty="0" smtClean="0"/>
              <a:t>Handshake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07" y="322380"/>
            <a:ext cx="6587800" cy="4940850"/>
          </a:xfrm>
        </p:spPr>
      </p:pic>
      <p:sp>
        <p:nvSpPr>
          <p:cNvPr id="3" name="Folded Corner 2"/>
          <p:cNvSpPr/>
          <p:nvPr/>
        </p:nvSpPr>
        <p:spPr>
          <a:xfrm>
            <a:off x="843148" y="1555668"/>
            <a:ext cx="2719449" cy="2654135"/>
          </a:xfrm>
          <a:prstGeom prst="foldedCorner">
            <a:avLst/>
          </a:prstGeom>
          <a:solidFill>
            <a:srgbClr val="5D97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Grab </a:t>
            </a:r>
            <a:r>
              <a:rPr lang="en-US" sz="2400" dirty="0"/>
              <a:t>a partner and practice a good handshake! It is okay to give constructive criticism.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2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336</TotalTime>
  <Words>272</Words>
  <Application>Microsoft Office PowerPoint</Application>
  <PresentationFormat>Widescreen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Brandon Grotesque Regular</vt:lpstr>
      <vt:lpstr>Calibri</vt:lpstr>
      <vt:lpstr>Futura LT Pro Book</vt:lpstr>
      <vt:lpstr>Wingdings</vt:lpstr>
      <vt:lpstr>Knowledge Center Theme</vt:lpstr>
      <vt:lpstr>ADDITIONAL ETHICS   AND ETIQUETTE </vt:lpstr>
      <vt:lpstr>Social Media </vt:lpstr>
      <vt:lpstr>Cultural etiquette </vt:lpstr>
      <vt:lpstr>Dress code  </vt:lpstr>
      <vt:lpstr>PowerPoint Presentation</vt:lpstr>
      <vt:lpstr>Handshake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ethics and etiquette </dc:title>
  <dc:creator>Ward, Ivy</dc:creator>
  <cp:lastModifiedBy>Ward, Ivy</cp:lastModifiedBy>
  <cp:revision>17</cp:revision>
  <dcterms:created xsi:type="dcterms:W3CDTF">2022-07-28T14:37:10Z</dcterms:created>
  <dcterms:modified xsi:type="dcterms:W3CDTF">2022-09-21T20:21:35Z</dcterms:modified>
</cp:coreProperties>
</file>