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d, Ivy" initials="WI" lastIdx="1" clrIdx="0">
    <p:extLst>
      <p:ext uri="{19B8F6BF-5375-455C-9EA6-DF929625EA0E}">
        <p15:presenceInfo xmlns:p15="http://schemas.microsoft.com/office/powerpoint/2012/main" userId="S-1-5-21-839522115-1844237615-2147137731-105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109" d="100"/>
          <a:sy n="109" d="100"/>
        </p:scale>
        <p:origin x="61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EEF69-7926-443E-8652-149B4F345F03}"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6D4C7-F5F7-4726-B7FB-B055A7CCDD67}" type="slidenum">
              <a:rPr lang="en-US" smtClean="0"/>
              <a:t>‹#›</a:t>
            </a:fld>
            <a:endParaRPr lang="en-US"/>
          </a:p>
        </p:txBody>
      </p:sp>
    </p:spTree>
    <p:extLst>
      <p:ext uri="{BB962C8B-B14F-4D97-AF65-F5344CB8AC3E}">
        <p14:creationId xmlns:p14="http://schemas.microsoft.com/office/powerpoint/2010/main" val="32279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6D4C7-F5F7-4726-B7FB-B055A7CCDD67}" type="slidenum">
              <a:rPr lang="en-US" smtClean="0"/>
              <a:t>2</a:t>
            </a:fld>
            <a:endParaRPr lang="en-US"/>
          </a:p>
        </p:txBody>
      </p:sp>
    </p:spTree>
    <p:extLst>
      <p:ext uri="{BB962C8B-B14F-4D97-AF65-F5344CB8AC3E}">
        <p14:creationId xmlns:p14="http://schemas.microsoft.com/office/powerpoint/2010/main" val="2545349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166255" y="124690"/>
            <a:ext cx="11895511" cy="2344189"/>
          </a:xfrm>
        </p:spPr>
        <p:txBody>
          <a:bodyPr anchor="ctr"/>
          <a:lstStyle>
            <a:lvl1pPr algn="ctr">
              <a:lnSpc>
                <a:spcPts val="5500"/>
              </a:lnSpc>
              <a:defRPr sz="6000" b="1">
                <a:solidFill>
                  <a:srgbClr val="022F56"/>
                </a:solidFill>
                <a:latin typeface="+mn-lt"/>
              </a:defRPr>
            </a:lvl1pPr>
          </a:lstStyle>
          <a:p>
            <a:r>
              <a:rPr lang="en-US" dirty="0"/>
              <a:t>Click to Edit Cover Slide Header</a:t>
            </a:r>
          </a:p>
        </p:txBody>
      </p:sp>
    </p:spTree>
    <p:extLst>
      <p:ext uri="{BB962C8B-B14F-4D97-AF65-F5344CB8AC3E}">
        <p14:creationId xmlns:p14="http://schemas.microsoft.com/office/powerpoint/2010/main" val="122334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248303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09094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2831038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92477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3140-9C2B-749B-6E42-6FA6FAF16D6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E07BA9E-859C-2E06-1470-9C93B6A52520}"/>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590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ED41C-4326-817D-24EF-3FB1AC219338}"/>
              </a:ext>
            </a:extLst>
          </p:cNvPr>
          <p:cNvSpPr>
            <a:spLocks noGrp="1"/>
          </p:cNvSpPr>
          <p:nvPr>
            <p:ph type="title" hasCustomPrompt="1"/>
          </p:nvPr>
        </p:nvSpPr>
        <p:spPr>
          <a:xfrm>
            <a:off x="838200" y="564631"/>
            <a:ext cx="10515600" cy="1131166"/>
          </a:xfrm>
        </p:spPr>
        <p:txBody>
          <a:bodyPr anchor="t">
            <a:normAutofit/>
          </a:bodyPr>
          <a:lstStyle>
            <a:lvl1pPr>
              <a:lnSpc>
                <a:spcPts val="3800"/>
              </a:lnSpc>
              <a:defRPr sz="4000" b="1">
                <a:solidFill>
                  <a:srgbClr val="5D9732"/>
                </a:solidFill>
                <a:latin typeface="+mn-lt"/>
              </a:defRPr>
            </a:lvl1pPr>
          </a:lstStyle>
          <a:p>
            <a:r>
              <a:rPr lang="en-US" dirty="0"/>
              <a:t>Click to Edit Slide Header</a:t>
            </a:r>
          </a:p>
        </p:txBody>
      </p:sp>
    </p:spTree>
    <p:extLst>
      <p:ext uri="{BB962C8B-B14F-4D97-AF65-F5344CB8AC3E}">
        <p14:creationId xmlns:p14="http://schemas.microsoft.com/office/powerpoint/2010/main" val="317542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698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0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2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01353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06038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00711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90690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353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420880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419361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34CAF-A094-F901-304E-F2741A431321}"/>
              </a:ext>
            </a:extLst>
          </p:cNvPr>
          <p:cNvSpPr>
            <a:spLocks noGrp="1"/>
          </p:cNvSpPr>
          <p:nvPr>
            <p:ph type="title"/>
          </p:nvPr>
        </p:nvSpPr>
        <p:spPr>
          <a:xfrm>
            <a:off x="838200" y="365126"/>
            <a:ext cx="10515600" cy="10812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BB26FF6-8715-D8F7-5F64-6803BBC586AF}"/>
              </a:ext>
            </a:extLst>
          </p:cNvPr>
          <p:cNvSpPr>
            <a:spLocks noGrp="1"/>
          </p:cNvSpPr>
          <p:nvPr>
            <p:ph type="body" idx="1"/>
          </p:nvPr>
        </p:nvSpPr>
        <p:spPr>
          <a:xfrm>
            <a:off x="838200" y="144641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86355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ts val="3800"/>
        </a:lnSpc>
        <a:spcBef>
          <a:spcPct val="0"/>
        </a:spcBef>
        <a:buNone/>
        <a:defRPr sz="4000" b="1" kern="1200">
          <a:solidFill>
            <a:srgbClr val="5D973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6156"/>
            <a:ext cx="12192000" cy="1374536"/>
          </a:xfrm>
        </p:spPr>
        <p:txBody>
          <a:bodyPr/>
          <a:lstStyle/>
          <a:p>
            <a:pPr algn="ctr"/>
            <a:r>
              <a:rPr lang="en-US" sz="6600" dirty="0" smtClean="0">
                <a:latin typeface="Futura LT Pro Book" panose="020B0802020204020204" pitchFamily="34" charset="0"/>
              </a:rPr>
              <a:t>CHARACTER</a:t>
            </a:r>
            <a:endParaRPr lang="en-US" dirty="0">
              <a:latin typeface="Futura LT Pro Book" panose="020B0802020204020204" pitchFamily="34" charset="0"/>
            </a:endParaRPr>
          </a:p>
        </p:txBody>
      </p:sp>
    </p:spTree>
    <p:extLst>
      <p:ext uri="{BB962C8B-B14F-4D97-AF65-F5344CB8AC3E}">
        <p14:creationId xmlns:p14="http://schemas.microsoft.com/office/powerpoint/2010/main" val="248182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234456"/>
            <a:ext cx="9445487" cy="1107592"/>
          </a:xfrm>
        </p:spPr>
        <p:txBody>
          <a:bodyPr/>
          <a:lstStyle/>
          <a:p>
            <a:r>
              <a:rPr lang="en-US" dirty="0" smtClean="0"/>
              <a:t>Vocabulary</a:t>
            </a:r>
            <a:endParaRPr lang="en-US" dirty="0"/>
          </a:p>
        </p:txBody>
      </p:sp>
      <p:sp>
        <p:nvSpPr>
          <p:cNvPr id="3" name="Content Placeholder 2"/>
          <p:cNvSpPr>
            <a:spLocks noGrp="1"/>
          </p:cNvSpPr>
          <p:nvPr>
            <p:ph idx="1"/>
          </p:nvPr>
        </p:nvSpPr>
        <p:spPr>
          <a:xfrm>
            <a:off x="750277" y="934291"/>
            <a:ext cx="10515600" cy="4351338"/>
          </a:xfrm>
        </p:spPr>
        <p:txBody>
          <a:bodyPr>
            <a:normAutofit fontScale="77500" lnSpcReduction="20000"/>
          </a:bodyPr>
          <a:lstStyle/>
          <a:p>
            <a:r>
              <a:rPr lang="en-US" dirty="0" smtClean="0"/>
              <a:t>Integrity</a:t>
            </a:r>
          </a:p>
          <a:p>
            <a:pPr lvl="1"/>
            <a:r>
              <a:rPr lang="en-US" dirty="0"/>
              <a:t>F</a:t>
            </a:r>
            <a:r>
              <a:rPr lang="en-US" dirty="0" smtClean="0"/>
              <a:t>irm adherence to a code of especially moral or artistic values</a:t>
            </a:r>
          </a:p>
          <a:p>
            <a:r>
              <a:rPr lang="en-US" dirty="0" smtClean="0"/>
              <a:t>Initiative </a:t>
            </a:r>
          </a:p>
          <a:p>
            <a:pPr lvl="1"/>
            <a:r>
              <a:rPr lang="en-US" dirty="0" smtClean="0"/>
              <a:t>An introductory step  </a:t>
            </a:r>
          </a:p>
          <a:p>
            <a:r>
              <a:rPr lang="en-US" dirty="0" smtClean="0"/>
              <a:t>Adaptability </a:t>
            </a:r>
          </a:p>
          <a:p>
            <a:pPr lvl="1"/>
            <a:r>
              <a:rPr lang="en-US" dirty="0" smtClean="0"/>
              <a:t>Capable of being or becoming adapted</a:t>
            </a:r>
          </a:p>
          <a:p>
            <a:r>
              <a:rPr lang="en-US" dirty="0" smtClean="0"/>
              <a:t>Empathy </a:t>
            </a:r>
            <a:endParaRPr lang="en-US" dirty="0"/>
          </a:p>
          <a:p>
            <a:pPr lvl="1"/>
            <a:r>
              <a:rPr lang="en-US" b="1" dirty="0" smtClean="0"/>
              <a:t>T</a:t>
            </a:r>
            <a:r>
              <a:rPr lang="en-US" dirty="0" smtClean="0"/>
              <a:t>he </a:t>
            </a:r>
            <a:r>
              <a:rPr lang="en-US" dirty="0"/>
              <a:t>action of understanding, being aware of, being sensitive to, and vicariously experiencing the feelings, thoughts, and experience of another of either the past or present without having the feelings, thoughts, and experience fully communicated in an objectively explicit </a:t>
            </a:r>
            <a:r>
              <a:rPr lang="en-US" dirty="0" smtClean="0"/>
              <a:t>manner</a:t>
            </a:r>
            <a:endParaRPr lang="en-US" dirty="0"/>
          </a:p>
          <a:p>
            <a:r>
              <a:rPr lang="en-US" dirty="0"/>
              <a:t>Problem Solving </a:t>
            </a:r>
            <a:endParaRPr lang="en-US" dirty="0" smtClean="0"/>
          </a:p>
          <a:p>
            <a:pPr lvl="1"/>
            <a:r>
              <a:rPr lang="en-US" dirty="0" smtClean="0"/>
              <a:t>The </a:t>
            </a:r>
            <a:r>
              <a:rPr lang="en-US" dirty="0"/>
              <a:t>process or act of finding a solution to a problem</a:t>
            </a:r>
          </a:p>
          <a:p>
            <a:r>
              <a:rPr lang="en-US" dirty="0"/>
              <a:t>Decision Making </a:t>
            </a:r>
            <a:endParaRPr lang="en-US" dirty="0" smtClean="0"/>
          </a:p>
          <a:p>
            <a:pPr lvl="1"/>
            <a:r>
              <a:rPr lang="en-US" b="1" dirty="0"/>
              <a:t> </a:t>
            </a:r>
            <a:r>
              <a:rPr lang="en-US" dirty="0"/>
              <a:t>T</a:t>
            </a:r>
            <a:r>
              <a:rPr lang="en-US" dirty="0" smtClean="0"/>
              <a:t>he </a:t>
            </a:r>
            <a:r>
              <a:rPr lang="en-US" dirty="0"/>
              <a:t>act or process of deciding something especially with a group of people</a:t>
            </a:r>
          </a:p>
          <a:p>
            <a:pPr marL="457200" lvl="1" indent="0">
              <a:buNone/>
            </a:pPr>
            <a:endParaRPr lang="en-US" dirty="0"/>
          </a:p>
        </p:txBody>
      </p:sp>
      <p:sp>
        <p:nvSpPr>
          <p:cNvPr id="4" name="Rectangle 3"/>
          <p:cNvSpPr/>
          <p:nvPr/>
        </p:nvSpPr>
        <p:spPr>
          <a:xfrm>
            <a:off x="0" y="6488668"/>
            <a:ext cx="3608680" cy="369332"/>
          </a:xfrm>
          <a:prstGeom prst="rect">
            <a:avLst/>
          </a:prstGeom>
        </p:spPr>
        <p:txBody>
          <a:bodyPr wrap="none">
            <a:spAutoFit/>
          </a:bodyPr>
          <a:lstStyle/>
          <a:p>
            <a:r>
              <a:rPr lang="en-US" dirty="0"/>
              <a:t>https://www.merriam-webster.com/</a:t>
            </a:r>
          </a:p>
        </p:txBody>
      </p:sp>
    </p:spTree>
    <p:extLst>
      <p:ext uri="{BB962C8B-B14F-4D97-AF65-F5344CB8AC3E}">
        <p14:creationId xmlns:p14="http://schemas.microsoft.com/office/powerpoint/2010/main" val="234926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nowledge Cen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Center PowerPoint Template.potx" id="{07ADAD88-B1C1-4EE6-9317-4132933FAFE1}" vid="{7B08C8C7-F481-4CFF-BFCD-3D210005D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Knowledge Center PowerPoint Template_Darren</Template>
  <TotalTime>474</TotalTime>
  <Words>109</Words>
  <Application>Microsoft Office PowerPoint</Application>
  <PresentationFormat>Widescreen</PresentationFormat>
  <Paragraphs>16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Futura LT Pro Book</vt:lpstr>
      <vt:lpstr>Knowledge Center Theme</vt:lpstr>
      <vt:lpstr>CHARACTER</vt:lpstr>
      <vt:lpstr>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Skills</dc:title>
  <dc:creator>Ward, Ivy</dc:creator>
  <cp:lastModifiedBy>Ward, Ivy</cp:lastModifiedBy>
  <cp:revision>22</cp:revision>
  <dcterms:created xsi:type="dcterms:W3CDTF">2022-05-27T13:22:57Z</dcterms:created>
  <dcterms:modified xsi:type="dcterms:W3CDTF">2022-09-21T15:12:09Z</dcterms:modified>
</cp:coreProperties>
</file>