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-16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73707-67A7-4007-9351-310AC6E56F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4E5A3-7BB9-4750-92E7-B299CD343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https://www.indeed.com/career-advice/career-development/types-of-communication</a:t>
            </a:r>
          </a:p>
          <a:p>
            <a:r>
              <a:rPr lang="en-US" dirty="0" smtClean="0"/>
              <a:t>https://www.collinsdictionary.com/us/submission/18470/active+listening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4E5A3-7BB9-4750-92E7-B299CD343C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4E5A3-7BB9-4750-92E7-B299CD343C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411165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5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1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1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156653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6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86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85909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74171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978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3142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89604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7082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98367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8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3256" y="1471069"/>
            <a:ext cx="9445487" cy="110759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Futura LT Pro Book" panose="020B0802020204020204" pitchFamily="34" charset="0"/>
              </a:rPr>
              <a:t>COMMUNICATION </a:t>
            </a:r>
            <a:endParaRPr lang="en-US" sz="6600" dirty="0"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747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Active listening </a:t>
            </a:r>
            <a:endParaRPr lang="en-US" dirty="0"/>
          </a:p>
          <a:p>
            <a:pPr lvl="1"/>
            <a:r>
              <a:rPr lang="en-US" dirty="0"/>
              <a:t>a two way communication process. to actively listen is not just to hear but to understand, interpret and evaluate what they hear.</a:t>
            </a:r>
            <a:endParaRPr lang="en-US" dirty="0" smtClean="0"/>
          </a:p>
          <a:p>
            <a:r>
              <a:rPr lang="en-US" dirty="0" smtClean="0"/>
              <a:t>Communication </a:t>
            </a:r>
          </a:p>
          <a:p>
            <a:pPr lvl="1"/>
            <a:r>
              <a:rPr lang="en-US" b="1" dirty="0"/>
              <a:t> </a:t>
            </a:r>
            <a:r>
              <a:rPr lang="en-US" dirty="0"/>
              <a:t>a process by which information is exchanged between individuals through a common system of symbols, signs, or behavior</a:t>
            </a:r>
            <a:endParaRPr lang="en-US" dirty="0" smtClean="0"/>
          </a:p>
          <a:p>
            <a:r>
              <a:rPr lang="en-US" dirty="0" smtClean="0"/>
              <a:t>Verbal communication </a:t>
            </a:r>
          </a:p>
          <a:p>
            <a:pPr lvl="1"/>
            <a:r>
              <a:rPr lang="en-US" dirty="0"/>
              <a:t>Verbal communication is the use of language to transfer information through speaking or sign language</a:t>
            </a:r>
            <a:endParaRPr lang="en-US" dirty="0" smtClean="0"/>
          </a:p>
          <a:p>
            <a:r>
              <a:rPr lang="en-US" dirty="0" smtClean="0"/>
              <a:t>Non-verbal communication </a:t>
            </a:r>
          </a:p>
          <a:p>
            <a:pPr lvl="1"/>
            <a:r>
              <a:rPr lang="en-US" dirty="0"/>
              <a:t> the use of body language, gestures and facial expressions to convey information to others. It can be used both intentionally and unintentionally. </a:t>
            </a:r>
            <a:endParaRPr lang="en-US" dirty="0" smtClean="0"/>
          </a:p>
          <a:p>
            <a:r>
              <a:rPr lang="en-US" dirty="0" smtClean="0"/>
              <a:t>Written communication </a:t>
            </a:r>
          </a:p>
          <a:p>
            <a:pPr lvl="1"/>
            <a:r>
              <a:rPr lang="en-US" dirty="0" smtClean="0"/>
              <a:t>Written </a:t>
            </a:r>
            <a:r>
              <a:rPr lang="en-US" dirty="0"/>
              <a:t>communication is the act of writing, typing or printing symbols like letters and numbers to convey information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time when you didn’t understand someone. Were they too quiet? Did their words not make sense together? Did they talk away from you? How could they have communicated better?</a:t>
            </a:r>
          </a:p>
          <a:p>
            <a:r>
              <a:rPr lang="en-US" dirty="0" smtClean="0"/>
              <a:t>While thinking of this experience, write down how it made you feel and also how you responded.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90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226</TotalTime>
  <Words>184</Words>
  <Application>Microsoft Office PowerPoint</Application>
  <PresentationFormat>Widescreen</PresentationFormat>
  <Paragraphs>19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Futura LT Pro Book</vt:lpstr>
      <vt:lpstr>Knowledge Center Theme</vt:lpstr>
      <vt:lpstr>COMMUNICATION </vt:lpstr>
      <vt:lpstr>Vocabulary </vt:lpstr>
      <vt:lpstr>Self-reflection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</dc:title>
  <dc:creator>Ward, Ivy</dc:creator>
  <cp:lastModifiedBy>Ward, Ivy</cp:lastModifiedBy>
  <cp:revision>16</cp:revision>
  <dcterms:created xsi:type="dcterms:W3CDTF">2022-06-16T19:13:09Z</dcterms:created>
  <dcterms:modified xsi:type="dcterms:W3CDTF">2022-09-21T18:13:36Z</dcterms:modified>
</cp:coreProperties>
</file>