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9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80F07A7-A23A-4C93-B066-ACBAF1EAEB3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5CDA419-A987-42DC-B986-95830C62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93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049739A-0300-4E72-AADD-80EA13D567CD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2BE4E87-CC8A-4080-90CC-2F5BF3F98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9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https://www.kent.edu/career/dining-etiquette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E4E87-CC8A-4080-90CC-2F5BF3F987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4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55" y="124690"/>
            <a:ext cx="11895511" cy="2344189"/>
          </a:xfrm>
        </p:spPr>
        <p:txBody>
          <a:bodyPr anchor="ctr"/>
          <a:lstStyle>
            <a:lvl1pPr algn="ctr">
              <a:lnSpc>
                <a:spcPts val="5500"/>
              </a:lnSpc>
              <a:defRPr sz="6000" b="1">
                <a:solidFill>
                  <a:srgbClr val="022F56"/>
                </a:solidFill>
                <a:latin typeface="+mn-lt"/>
              </a:defRPr>
            </a:lvl1pPr>
          </a:lstStyle>
          <a:p>
            <a:r>
              <a:rPr lang="en-US" dirty="0"/>
              <a:t>Click to Edit Cover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310668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83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38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43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3140-9C2B-749B-6E42-6FA6FAF1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BA9E-859C-2E06-1470-9C93B6A5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12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6ED41C-4326-817D-24EF-3FB1AC219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4631"/>
            <a:ext cx="10515600" cy="1131166"/>
          </a:xfrm>
        </p:spPr>
        <p:txBody>
          <a:bodyPr anchor="t">
            <a:normAutofit/>
          </a:bodyPr>
          <a:lstStyle>
            <a:lvl1pPr>
              <a:lnSpc>
                <a:spcPts val="3800"/>
              </a:lnSpc>
              <a:defRPr sz="40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Slide Header</a:t>
            </a:r>
          </a:p>
        </p:txBody>
      </p:sp>
    </p:spTree>
    <p:extLst>
      <p:ext uri="{BB962C8B-B14F-4D97-AF65-F5344CB8AC3E}">
        <p14:creationId xmlns:p14="http://schemas.microsoft.com/office/powerpoint/2010/main" val="111454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9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1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40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49530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93939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51595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56461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5322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6563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2137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34CAF-A094-F901-304E-F2741A4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26FF6-8715-D8F7-5F64-6803BBC58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6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0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1" kern="1200">
          <a:solidFill>
            <a:srgbClr val="5D973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3256" y="1622159"/>
            <a:ext cx="9445487" cy="1107592"/>
          </a:xfrm>
        </p:spPr>
        <p:txBody>
          <a:bodyPr>
            <a:normAutofit/>
          </a:bodyPr>
          <a:lstStyle/>
          <a:p>
            <a:pPr algn="ctr"/>
            <a:r>
              <a:rPr lang="en-US" sz="6000" b="0" dirty="0" smtClean="0">
                <a:latin typeface="Futura LT Pro Book" panose="020B0802020204020204" pitchFamily="34" charset="0"/>
              </a:rPr>
              <a:t>DINING ETIQUETTE</a:t>
            </a:r>
            <a:endParaRPr lang="en-US" sz="6000" b="0" dirty="0">
              <a:latin typeface="Futura LT Pro Book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50" y="1018269"/>
            <a:ext cx="10515600" cy="108129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dining etiquette?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058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3261"/>
            <a:ext cx="10515600" cy="1081290"/>
          </a:xfrm>
        </p:spPr>
        <p:txBody>
          <a:bodyPr/>
          <a:lstStyle/>
          <a:p>
            <a:r>
              <a:rPr lang="en-US" dirty="0" smtClean="0"/>
              <a:t>Reception or social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keep one hand free</a:t>
            </a:r>
          </a:p>
          <a:p>
            <a:r>
              <a:rPr lang="en-US" dirty="0" smtClean="0"/>
              <a:t>Introduce yourself standing</a:t>
            </a:r>
          </a:p>
          <a:p>
            <a:r>
              <a:rPr lang="en-US" dirty="0" smtClean="0"/>
              <a:t>Introduce yourself to the host/hostess</a:t>
            </a:r>
          </a:p>
          <a:p>
            <a:r>
              <a:rPr lang="en-US" dirty="0" smtClean="0"/>
              <a:t>Don’t interrupt individuals in conversation</a:t>
            </a:r>
          </a:p>
          <a:p>
            <a:r>
              <a:rPr lang="en-US" dirty="0" smtClean="0"/>
              <a:t>Pay attention to others body language and know when it is time to end a conversation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916" y="744335"/>
            <a:ext cx="10515600" cy="1081290"/>
          </a:xfrm>
        </p:spPr>
        <p:txBody>
          <a:bodyPr/>
          <a:lstStyle/>
          <a:p>
            <a:r>
              <a:rPr lang="en-US" dirty="0" smtClean="0"/>
              <a:t>Basics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916" y="1552493"/>
            <a:ext cx="10515600" cy="4351338"/>
          </a:xfrm>
        </p:spPr>
        <p:txBody>
          <a:bodyPr/>
          <a:lstStyle/>
          <a:p>
            <a:r>
              <a:rPr lang="en-US" dirty="0" smtClean="0"/>
              <a:t>Arrive on time or call if you know you will be late</a:t>
            </a:r>
          </a:p>
          <a:p>
            <a:r>
              <a:rPr lang="en-US" dirty="0" smtClean="0"/>
              <a:t>Do not place personal items on the table</a:t>
            </a:r>
          </a:p>
          <a:p>
            <a:r>
              <a:rPr lang="en-US" dirty="0" smtClean="0"/>
              <a:t>Have proper posture and try to keep your elbows off the table</a:t>
            </a:r>
          </a:p>
        </p:txBody>
      </p:sp>
    </p:spTree>
    <p:extLst>
      <p:ext uri="{BB962C8B-B14F-4D97-AF65-F5344CB8AC3E}">
        <p14:creationId xmlns:p14="http://schemas.microsoft.com/office/powerpoint/2010/main" val="27192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08" y="137860"/>
            <a:ext cx="9445487" cy="1107592"/>
          </a:xfrm>
        </p:spPr>
        <p:txBody>
          <a:bodyPr/>
          <a:lstStyle/>
          <a:p>
            <a:r>
              <a:rPr lang="en-US" dirty="0" smtClean="0"/>
              <a:t>Table setting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925" y="814749"/>
            <a:ext cx="4707045" cy="424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6508" y="5905203"/>
            <a:ext cx="436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may not always use all utensils pictured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1161" y="2476484"/>
            <a:ext cx="1545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Draw this in your notes to have for later 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8731960" y="569527"/>
            <a:ext cx="2857270" cy="2582883"/>
          </a:xfrm>
          <a:prstGeom prst="foldedCorner">
            <a:avLst/>
          </a:prstGeom>
          <a:solidFill>
            <a:srgbClr val="5D97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Fun </a:t>
            </a:r>
            <a:r>
              <a:rPr lang="en-US" sz="2000" dirty="0"/>
              <a:t>Fact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Fork and left both have four letters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/>
              <a:t>Spoon/Knife and Right both have five letters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4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Ordering/being served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1408"/>
            <a:ext cx="10515600" cy="4351338"/>
          </a:xfrm>
        </p:spPr>
        <p:txBody>
          <a:bodyPr/>
          <a:lstStyle/>
          <a:p>
            <a:r>
              <a:rPr lang="en-US" dirty="0" smtClean="0"/>
              <a:t>Try to avoid the most expensive item on the menu</a:t>
            </a:r>
          </a:p>
          <a:p>
            <a:r>
              <a:rPr lang="en-US" dirty="0" smtClean="0"/>
              <a:t>Try to avoid appetizers or desserts unless the host encourages it </a:t>
            </a:r>
          </a:p>
          <a:p>
            <a:r>
              <a:rPr lang="en-US" dirty="0" smtClean="0"/>
              <a:t>Try to avoid messy/difficult to eat foods</a:t>
            </a:r>
          </a:p>
          <a:p>
            <a:pPr lvl="1"/>
            <a:r>
              <a:rPr lang="en-US" dirty="0">
                <a:solidFill>
                  <a:srgbClr val="5B8F22"/>
                </a:solidFill>
              </a:rPr>
              <a:t>Ex. Spaghetti </a:t>
            </a:r>
            <a:endParaRPr lang="en-US" dirty="0" smtClean="0"/>
          </a:p>
          <a:p>
            <a:r>
              <a:rPr lang="en-US" dirty="0" smtClean="0"/>
              <a:t>Place your napkin on your lap </a:t>
            </a:r>
          </a:p>
          <a:p>
            <a:r>
              <a:rPr lang="en-US" dirty="0" smtClean="0"/>
              <a:t>Wait for everyone else to be served before you begin eating </a:t>
            </a:r>
          </a:p>
        </p:txBody>
      </p:sp>
    </p:spTree>
    <p:extLst>
      <p:ext uri="{BB962C8B-B14F-4D97-AF65-F5344CB8AC3E}">
        <p14:creationId xmlns:p14="http://schemas.microsoft.com/office/powerpoint/2010/main" val="17885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the meal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089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Try to eat slowly, only cutting a few bites of your meal at a time can be helpful</a:t>
            </a:r>
          </a:p>
          <a:p>
            <a:r>
              <a:rPr lang="en-US" dirty="0" smtClean="0"/>
              <a:t>Chew with your mouth closed, do not talk with food in your mouth</a:t>
            </a:r>
          </a:p>
          <a:p>
            <a:r>
              <a:rPr lang="en-US" dirty="0" smtClean="0"/>
              <a:t>If there are items to pass around the table pass them to your right</a:t>
            </a:r>
          </a:p>
          <a:p>
            <a:pPr lvl="1">
              <a:buFont typeface="Wingdings" panose="05000000000000000000" pitchFamily="2" charset="2"/>
              <a:buChar char=""/>
            </a:pPr>
            <a:r>
              <a:rPr lang="en-US" sz="1600" dirty="0" smtClean="0"/>
              <a:t>If you are the person that begins the passing start by offering the person to your left, take some for yourself, then pass right. </a:t>
            </a:r>
          </a:p>
          <a:p>
            <a:r>
              <a:rPr lang="en-US" dirty="0" smtClean="0"/>
              <a:t>Pass salt and pepper together</a:t>
            </a:r>
          </a:p>
          <a:p>
            <a:r>
              <a:rPr lang="en-US" dirty="0" smtClean="0"/>
              <a:t>If eating soup, stir to cool it, do not blow on it. Spoon soup away from you </a:t>
            </a:r>
          </a:p>
          <a:p>
            <a:r>
              <a:rPr lang="en-US" dirty="0" smtClean="0"/>
              <a:t>Bread should be eaten by tearing it into small pieces and buttering a few bites at a time</a:t>
            </a:r>
          </a:p>
        </p:txBody>
      </p:sp>
    </p:spTree>
    <p:extLst>
      <p:ext uri="{BB962C8B-B14F-4D97-AF65-F5344CB8AC3E}">
        <p14:creationId xmlns:p14="http://schemas.microsoft.com/office/powerpoint/2010/main" val="5466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7006"/>
            <a:ext cx="10515600" cy="1081290"/>
          </a:xfrm>
        </p:spPr>
        <p:txBody>
          <a:bodyPr/>
          <a:lstStyle/>
          <a:p>
            <a:r>
              <a:rPr lang="en-US" dirty="0" smtClean="0"/>
              <a:t>Once you have finished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2660"/>
            <a:ext cx="10515600" cy="4351338"/>
          </a:xfrm>
        </p:spPr>
        <p:txBody>
          <a:bodyPr/>
          <a:lstStyle/>
          <a:p>
            <a:r>
              <a:rPr lang="en-US" dirty="0" smtClean="0"/>
              <a:t>Leave your plates in the same position, do not push them</a:t>
            </a:r>
          </a:p>
          <a:p>
            <a:r>
              <a:rPr lang="en-US" dirty="0" smtClean="0"/>
              <a:t>Lay your fork and knife diagonally across the plate, side by side to signify to the wait staff that you are finished </a:t>
            </a:r>
          </a:p>
          <a:p>
            <a:r>
              <a:rPr lang="en-US" dirty="0" smtClean="0"/>
              <a:t>If this is an event you are paying, tips are generally 15% for moderate service and 20% for excellent service </a:t>
            </a:r>
          </a:p>
          <a:p>
            <a:r>
              <a:rPr lang="en-US" dirty="0" smtClean="0"/>
              <a:t>Always thank your wait staff and host.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150" y="2404330"/>
            <a:ext cx="10515600" cy="1500187"/>
          </a:xfrm>
        </p:spPr>
        <p:txBody>
          <a:bodyPr/>
          <a:lstStyle/>
          <a:p>
            <a:pPr algn="ctr"/>
            <a:r>
              <a:rPr lang="en-US" dirty="0" smtClean="0"/>
              <a:t>Let’s practice proper </a:t>
            </a:r>
            <a:br>
              <a:rPr lang="en-US" dirty="0" smtClean="0"/>
            </a:br>
            <a:r>
              <a:rPr lang="en-US" dirty="0" smtClean="0"/>
              <a:t>dining etiquette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owledge Cen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Center PowerPoint Template.potx" id="{07ADAD88-B1C1-4EE6-9317-4132933FAFE1}" vid="{7B08C8C7-F481-4CFF-BFCD-3D210005D8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Center PowerPoint Template_Darren</Template>
  <TotalTime>329</TotalTime>
  <Words>363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Futura LT Pro Book</vt:lpstr>
      <vt:lpstr>Wingdings</vt:lpstr>
      <vt:lpstr>Knowledge Center Theme</vt:lpstr>
      <vt:lpstr>DINING ETIQUETTE</vt:lpstr>
      <vt:lpstr>What is dining etiquette? </vt:lpstr>
      <vt:lpstr>Reception or social hours</vt:lpstr>
      <vt:lpstr>Basics </vt:lpstr>
      <vt:lpstr>Table setting </vt:lpstr>
      <vt:lpstr>Ordering/being served</vt:lpstr>
      <vt:lpstr>During the meal </vt:lpstr>
      <vt:lpstr>Once you have finished</vt:lpstr>
      <vt:lpstr>Let’s practice proper  dining etiquette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Dinner Etiquette</dc:title>
  <dc:creator>Ward, Ivy</dc:creator>
  <cp:lastModifiedBy>Rothwell, Marie</cp:lastModifiedBy>
  <cp:revision>13</cp:revision>
  <cp:lastPrinted>2022-07-11T14:36:09Z</cp:lastPrinted>
  <dcterms:created xsi:type="dcterms:W3CDTF">2022-07-11T14:10:01Z</dcterms:created>
  <dcterms:modified xsi:type="dcterms:W3CDTF">2022-09-14T18:24:38Z</dcterms:modified>
</cp:coreProperties>
</file>