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68737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2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1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0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2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67569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95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4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8961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0363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2128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2328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2550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36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19758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9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0714" y="2324554"/>
            <a:ext cx="10515600" cy="108129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Futura LT Pro Book" panose="020B0802020204020204" pitchFamily="34" charset="0"/>
              </a:rPr>
              <a:t>ETHICS AND ETIQUETTE </a:t>
            </a:r>
            <a:endParaRPr lang="en-US" sz="60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635"/>
            <a:ext cx="10515600" cy="1081290"/>
          </a:xfrm>
        </p:spPr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Ethics 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theory or system of moral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Etiquette </a:t>
            </a:r>
            <a:endParaRPr lang="en-US" dirty="0"/>
          </a:p>
          <a:p>
            <a:pPr lvl="1"/>
            <a:r>
              <a:rPr lang="en-US" dirty="0" smtClean="0"/>
              <a:t>the customary code of polite behavior in society or among members of a particular profession or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2" y="882347"/>
            <a:ext cx="9445487" cy="1107592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ethics </a:t>
            </a:r>
            <a:r>
              <a:rPr lang="en-US" dirty="0" smtClean="0"/>
              <a:t>and etiquette </a:t>
            </a:r>
            <a:endParaRPr lang="en-US" dirty="0"/>
          </a:p>
        </p:txBody>
      </p:sp>
      <p:pic>
        <p:nvPicPr>
          <p:cNvPr id="1026" name="Picture 2" descr="Difference Between Ethics and Etiquet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285372"/>
            <a:ext cx="4411852" cy="62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45</TotalTime>
  <Words>37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Futura LT Pro Book</vt:lpstr>
      <vt:lpstr>Knowledge Center Theme</vt:lpstr>
      <vt:lpstr>ETHICS AND ETIQUETTE </vt:lpstr>
      <vt:lpstr>Vocabulary </vt:lpstr>
      <vt:lpstr>Difference between  ethics and etiquette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and Etiquette </dc:title>
  <dc:creator>Ward, Ivy</dc:creator>
  <cp:lastModifiedBy>Rothwell, Marie</cp:lastModifiedBy>
  <cp:revision>6</cp:revision>
  <dcterms:created xsi:type="dcterms:W3CDTF">2022-08-17T14:19:03Z</dcterms:created>
  <dcterms:modified xsi:type="dcterms:W3CDTF">2022-09-14T18:25:59Z</dcterms:modified>
</cp:coreProperties>
</file>