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1"/>
  </p:notesMasterIdLst>
  <p:handoutMasterIdLst>
    <p:handoutMasterId r:id="rId12"/>
  </p:handoutMasterIdLst>
  <p:sldIdLst>
    <p:sldId id="256"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929AC6-EEB3-4E71-8A0E-6A51597AAB68}" type="datetimeFigureOut">
              <a:rPr lang="en-US" smtClean="0"/>
              <a:t>9/21/2022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983A74-8EA5-470F-ACDC-F26D668221B4}" type="slidenum">
              <a:rPr lang="en-US" smtClean="0"/>
              <a:t>‹#›</a:t>
            </a:fld>
            <a:endParaRPr lang="en-US"/>
          </a:p>
        </p:txBody>
      </p:sp>
    </p:spTree>
    <p:extLst>
      <p:ext uri="{BB962C8B-B14F-4D97-AF65-F5344CB8AC3E}">
        <p14:creationId xmlns:p14="http://schemas.microsoft.com/office/powerpoint/2010/main" val="1924521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8A42D-B1ED-4761-A576-63A75648F495}"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2AE0B-396E-4C79-97EE-260DFF381F34}" type="slidenum">
              <a:rPr lang="en-US" smtClean="0"/>
              <a:t>‹#›</a:t>
            </a:fld>
            <a:endParaRPr lang="en-US"/>
          </a:p>
        </p:txBody>
      </p:sp>
    </p:spTree>
    <p:extLst>
      <p:ext uri="{BB962C8B-B14F-4D97-AF65-F5344CB8AC3E}">
        <p14:creationId xmlns:p14="http://schemas.microsoft.com/office/powerpoint/2010/main" val="345821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https://www.indeed.com/career-advice/career-development/how-to-write-a-professional-email</a:t>
            </a:r>
            <a:endParaRPr lang="en-US" dirty="0"/>
          </a:p>
        </p:txBody>
      </p:sp>
      <p:sp>
        <p:nvSpPr>
          <p:cNvPr id="4" name="Slide Number Placeholder 3"/>
          <p:cNvSpPr>
            <a:spLocks noGrp="1"/>
          </p:cNvSpPr>
          <p:nvPr>
            <p:ph type="sldNum" sz="quarter" idx="10"/>
          </p:nvPr>
        </p:nvSpPr>
        <p:spPr/>
        <p:txBody>
          <a:bodyPr/>
          <a:lstStyle/>
          <a:p>
            <a:fld id="{69F2AE0B-396E-4C79-97EE-260DFF381F34}" type="slidenum">
              <a:rPr lang="en-US" smtClean="0"/>
              <a:t>1</a:t>
            </a:fld>
            <a:endParaRPr lang="en-US"/>
          </a:p>
        </p:txBody>
      </p:sp>
    </p:spTree>
    <p:extLst>
      <p:ext uri="{BB962C8B-B14F-4D97-AF65-F5344CB8AC3E}">
        <p14:creationId xmlns:p14="http://schemas.microsoft.com/office/powerpoint/2010/main" val="167813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F2AE0B-396E-4C79-97EE-260DFF381F34}" type="slidenum">
              <a:rPr lang="en-US" smtClean="0"/>
              <a:t>6</a:t>
            </a:fld>
            <a:endParaRPr lang="en-US"/>
          </a:p>
        </p:txBody>
      </p:sp>
    </p:spTree>
    <p:extLst>
      <p:ext uri="{BB962C8B-B14F-4D97-AF65-F5344CB8AC3E}">
        <p14:creationId xmlns:p14="http://schemas.microsoft.com/office/powerpoint/2010/main" val="378517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E03548-AF2B-4374-AC37-467A741DE7FE}"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D6B6E-CD9E-474F-93D0-672F5491877D}" type="slidenum">
              <a:rPr lang="en-US" smtClean="0"/>
              <a:t>‹#›</a:t>
            </a:fld>
            <a:endParaRPr lang="en-US"/>
          </a:p>
        </p:txBody>
      </p:sp>
    </p:spTree>
    <p:extLst>
      <p:ext uri="{BB962C8B-B14F-4D97-AF65-F5344CB8AC3E}">
        <p14:creationId xmlns:p14="http://schemas.microsoft.com/office/powerpoint/2010/main" val="209754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E03548-AF2B-4374-AC37-467A741DE7FE}"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D6B6E-CD9E-474F-93D0-672F5491877D}" type="slidenum">
              <a:rPr lang="en-US" smtClean="0"/>
              <a:t>‹#›</a:t>
            </a:fld>
            <a:endParaRPr lang="en-US"/>
          </a:p>
        </p:txBody>
      </p:sp>
    </p:spTree>
    <p:extLst>
      <p:ext uri="{BB962C8B-B14F-4D97-AF65-F5344CB8AC3E}">
        <p14:creationId xmlns:p14="http://schemas.microsoft.com/office/powerpoint/2010/main" val="2518735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E03548-AF2B-4374-AC37-467A741DE7FE}"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D6B6E-CD9E-474F-93D0-672F5491877D}" type="slidenum">
              <a:rPr lang="en-US" smtClean="0"/>
              <a:t>‹#›</a:t>
            </a:fld>
            <a:endParaRPr lang="en-US"/>
          </a:p>
        </p:txBody>
      </p:sp>
    </p:spTree>
    <p:extLst>
      <p:ext uri="{BB962C8B-B14F-4D97-AF65-F5344CB8AC3E}">
        <p14:creationId xmlns:p14="http://schemas.microsoft.com/office/powerpoint/2010/main" val="3157071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166255" y="124690"/>
            <a:ext cx="11895511" cy="2344189"/>
          </a:xfrm>
        </p:spPr>
        <p:txBody>
          <a:bodyPr anchor="ctr"/>
          <a:lstStyle>
            <a:lvl1pPr algn="ctr">
              <a:lnSpc>
                <a:spcPts val="5500"/>
              </a:lnSpc>
              <a:defRPr sz="6000" b="1">
                <a:solidFill>
                  <a:srgbClr val="022F56"/>
                </a:solidFill>
                <a:latin typeface="+mn-lt"/>
              </a:defRPr>
            </a:lvl1pPr>
          </a:lstStyle>
          <a:p>
            <a:r>
              <a:rPr lang="en-US" dirty="0"/>
              <a:t>Click to Edit Cover Slide Header</a:t>
            </a:r>
          </a:p>
        </p:txBody>
      </p:sp>
    </p:spTree>
    <p:extLst>
      <p:ext uri="{BB962C8B-B14F-4D97-AF65-F5344CB8AC3E}">
        <p14:creationId xmlns:p14="http://schemas.microsoft.com/office/powerpoint/2010/main" val="593428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81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2241028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2478246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1167028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3699916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3134204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224222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E03548-AF2B-4374-AC37-467A741DE7FE}"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D6B6E-CD9E-474F-93D0-672F5491877D}" type="slidenum">
              <a:rPr lang="en-US" smtClean="0"/>
              <a:t>‹#›</a:t>
            </a:fld>
            <a:endParaRPr lang="en-US"/>
          </a:p>
        </p:txBody>
      </p:sp>
    </p:spTree>
    <p:extLst>
      <p:ext uri="{BB962C8B-B14F-4D97-AF65-F5344CB8AC3E}">
        <p14:creationId xmlns:p14="http://schemas.microsoft.com/office/powerpoint/2010/main" val="2499907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Slide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3879294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C-7443-E9F5-A9CB-5FD14E8E488B}"/>
              </a:ext>
            </a:extLst>
          </p:cNvPr>
          <p:cNvSpPr>
            <a:spLocks noGrp="1"/>
          </p:cNvSpPr>
          <p:nvPr>
            <p:ph type="title" hasCustomPrompt="1"/>
          </p:nvPr>
        </p:nvSpPr>
        <p:spPr>
          <a:xfrm>
            <a:off x="831850" y="1709738"/>
            <a:ext cx="10515600" cy="1500187"/>
          </a:xfrm>
        </p:spPr>
        <p:txBody>
          <a:bodyPr anchor="b">
            <a:normAutofit/>
          </a:bodyPr>
          <a:lstStyle>
            <a:lvl1pPr>
              <a:lnSpc>
                <a:spcPts val="5000"/>
              </a:lnSpc>
              <a:defRPr sz="5500" b="1">
                <a:solidFill>
                  <a:srgbClr val="5D9732"/>
                </a:solidFill>
                <a:latin typeface="+mn-lt"/>
              </a:defRPr>
            </a:lvl1pPr>
          </a:lstStyle>
          <a:p>
            <a:r>
              <a:rPr lang="en-US" dirty="0"/>
              <a:t>Click to Edit Title Slide Header</a:t>
            </a:r>
          </a:p>
        </p:txBody>
      </p:sp>
      <p:sp>
        <p:nvSpPr>
          <p:cNvPr id="3" name="Text Placeholder 2">
            <a:extLst>
              <a:ext uri="{FF2B5EF4-FFF2-40B4-BE49-F238E27FC236}">
                <a16:creationId xmlns:a16="http://schemas.microsoft.com/office/drawing/2014/main" id="{6ACAB11D-574A-0831-4C19-5338C137AEE6}"/>
              </a:ext>
            </a:extLst>
          </p:cNvPr>
          <p:cNvSpPr>
            <a:spLocks noGrp="1"/>
          </p:cNvSpPr>
          <p:nvPr>
            <p:ph type="body" idx="1" hasCustomPrompt="1"/>
          </p:nvPr>
        </p:nvSpPr>
        <p:spPr>
          <a:xfrm>
            <a:off x="831850" y="3210763"/>
            <a:ext cx="10515600" cy="1500187"/>
          </a:xfrm>
        </p:spPr>
        <p:txBody>
          <a:bodyPr>
            <a:normAutofit/>
          </a:bodyPr>
          <a:lstStyle>
            <a:lvl1pPr marL="0" indent="0">
              <a:lnSpc>
                <a:spcPts val="2700"/>
              </a:lnSpc>
              <a:buNone/>
              <a:defRPr sz="3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Title Slide </a:t>
            </a:r>
            <a:r>
              <a:rPr lang="en-US" dirty="0" err="1"/>
              <a:t>Subheader</a:t>
            </a:r>
            <a:endParaRPr lang="en-US" dirty="0"/>
          </a:p>
        </p:txBody>
      </p:sp>
    </p:spTree>
    <p:extLst>
      <p:ext uri="{BB962C8B-B14F-4D97-AF65-F5344CB8AC3E}">
        <p14:creationId xmlns:p14="http://schemas.microsoft.com/office/powerpoint/2010/main" val="1568186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C-7443-E9F5-A9CB-5FD14E8E488B}"/>
              </a:ext>
            </a:extLst>
          </p:cNvPr>
          <p:cNvSpPr>
            <a:spLocks noGrp="1"/>
          </p:cNvSpPr>
          <p:nvPr>
            <p:ph type="title" hasCustomPrompt="1"/>
          </p:nvPr>
        </p:nvSpPr>
        <p:spPr>
          <a:xfrm>
            <a:off x="831850" y="1709738"/>
            <a:ext cx="10515600" cy="1500187"/>
          </a:xfrm>
        </p:spPr>
        <p:txBody>
          <a:bodyPr anchor="b">
            <a:normAutofit/>
          </a:bodyPr>
          <a:lstStyle>
            <a:lvl1pPr>
              <a:lnSpc>
                <a:spcPts val="5000"/>
              </a:lnSpc>
              <a:defRPr sz="5500" b="1">
                <a:solidFill>
                  <a:srgbClr val="5D9732"/>
                </a:solidFill>
                <a:latin typeface="+mn-lt"/>
              </a:defRPr>
            </a:lvl1pPr>
          </a:lstStyle>
          <a:p>
            <a:r>
              <a:rPr lang="en-US" dirty="0"/>
              <a:t>Click to Edit Title Slide Header</a:t>
            </a:r>
          </a:p>
        </p:txBody>
      </p:sp>
      <p:sp>
        <p:nvSpPr>
          <p:cNvPr id="3" name="Text Placeholder 2">
            <a:extLst>
              <a:ext uri="{FF2B5EF4-FFF2-40B4-BE49-F238E27FC236}">
                <a16:creationId xmlns:a16="http://schemas.microsoft.com/office/drawing/2014/main" id="{6ACAB11D-574A-0831-4C19-5338C137AEE6}"/>
              </a:ext>
            </a:extLst>
          </p:cNvPr>
          <p:cNvSpPr>
            <a:spLocks noGrp="1"/>
          </p:cNvSpPr>
          <p:nvPr>
            <p:ph type="body" idx="1" hasCustomPrompt="1"/>
          </p:nvPr>
        </p:nvSpPr>
        <p:spPr>
          <a:xfrm>
            <a:off x="831850" y="3210763"/>
            <a:ext cx="10515600" cy="1500187"/>
          </a:xfrm>
        </p:spPr>
        <p:txBody>
          <a:bodyPr>
            <a:normAutofit/>
          </a:bodyPr>
          <a:lstStyle>
            <a:lvl1pPr marL="0" indent="0">
              <a:lnSpc>
                <a:spcPts val="2700"/>
              </a:lnSpc>
              <a:buNone/>
              <a:defRPr sz="3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Title Slide </a:t>
            </a:r>
            <a:r>
              <a:rPr lang="en-US" dirty="0" err="1"/>
              <a:t>Subheader</a:t>
            </a:r>
            <a:endParaRPr lang="en-US" dirty="0"/>
          </a:p>
        </p:txBody>
      </p:sp>
    </p:spTree>
    <p:extLst>
      <p:ext uri="{BB962C8B-B14F-4D97-AF65-F5344CB8AC3E}">
        <p14:creationId xmlns:p14="http://schemas.microsoft.com/office/powerpoint/2010/main" val="1901457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C-7443-E9F5-A9CB-5FD14E8E488B}"/>
              </a:ext>
            </a:extLst>
          </p:cNvPr>
          <p:cNvSpPr>
            <a:spLocks noGrp="1"/>
          </p:cNvSpPr>
          <p:nvPr>
            <p:ph type="title" hasCustomPrompt="1"/>
          </p:nvPr>
        </p:nvSpPr>
        <p:spPr>
          <a:xfrm>
            <a:off x="831850" y="1709738"/>
            <a:ext cx="10515600" cy="1500187"/>
          </a:xfrm>
        </p:spPr>
        <p:txBody>
          <a:bodyPr anchor="b">
            <a:normAutofit/>
          </a:bodyPr>
          <a:lstStyle>
            <a:lvl1pPr>
              <a:lnSpc>
                <a:spcPts val="5000"/>
              </a:lnSpc>
              <a:defRPr sz="5500" b="1">
                <a:solidFill>
                  <a:srgbClr val="5D9732"/>
                </a:solidFill>
                <a:latin typeface="+mn-lt"/>
              </a:defRPr>
            </a:lvl1pPr>
          </a:lstStyle>
          <a:p>
            <a:r>
              <a:rPr lang="en-US" dirty="0"/>
              <a:t>Click to Edit Title Slide Header</a:t>
            </a:r>
          </a:p>
        </p:txBody>
      </p:sp>
      <p:sp>
        <p:nvSpPr>
          <p:cNvPr id="3" name="Text Placeholder 2">
            <a:extLst>
              <a:ext uri="{FF2B5EF4-FFF2-40B4-BE49-F238E27FC236}">
                <a16:creationId xmlns:a16="http://schemas.microsoft.com/office/drawing/2014/main" id="{6ACAB11D-574A-0831-4C19-5338C137AEE6}"/>
              </a:ext>
            </a:extLst>
          </p:cNvPr>
          <p:cNvSpPr>
            <a:spLocks noGrp="1"/>
          </p:cNvSpPr>
          <p:nvPr>
            <p:ph type="body" idx="1" hasCustomPrompt="1"/>
          </p:nvPr>
        </p:nvSpPr>
        <p:spPr>
          <a:xfrm>
            <a:off x="831850" y="3210763"/>
            <a:ext cx="10515600" cy="1500187"/>
          </a:xfrm>
        </p:spPr>
        <p:txBody>
          <a:bodyPr>
            <a:normAutofit/>
          </a:bodyPr>
          <a:lstStyle>
            <a:lvl1pPr marL="0" indent="0">
              <a:lnSpc>
                <a:spcPts val="2700"/>
              </a:lnSpc>
              <a:buNone/>
              <a:defRPr sz="3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Title Slide </a:t>
            </a:r>
            <a:r>
              <a:rPr lang="en-US" dirty="0" err="1"/>
              <a:t>Subheader</a:t>
            </a:r>
            <a:endParaRPr lang="en-US" dirty="0"/>
          </a:p>
        </p:txBody>
      </p:sp>
    </p:spTree>
    <p:extLst>
      <p:ext uri="{BB962C8B-B14F-4D97-AF65-F5344CB8AC3E}">
        <p14:creationId xmlns:p14="http://schemas.microsoft.com/office/powerpoint/2010/main" val="3071484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C-7443-E9F5-A9CB-5FD14E8E488B}"/>
              </a:ext>
            </a:extLst>
          </p:cNvPr>
          <p:cNvSpPr>
            <a:spLocks noGrp="1"/>
          </p:cNvSpPr>
          <p:nvPr>
            <p:ph type="title" hasCustomPrompt="1"/>
          </p:nvPr>
        </p:nvSpPr>
        <p:spPr>
          <a:xfrm>
            <a:off x="831850" y="1709738"/>
            <a:ext cx="10515600" cy="1500187"/>
          </a:xfrm>
        </p:spPr>
        <p:txBody>
          <a:bodyPr anchor="b">
            <a:normAutofit/>
          </a:bodyPr>
          <a:lstStyle>
            <a:lvl1pPr>
              <a:lnSpc>
                <a:spcPts val="5000"/>
              </a:lnSpc>
              <a:defRPr sz="5500" b="1">
                <a:solidFill>
                  <a:srgbClr val="5D9732"/>
                </a:solidFill>
                <a:latin typeface="+mn-lt"/>
              </a:defRPr>
            </a:lvl1pPr>
          </a:lstStyle>
          <a:p>
            <a:r>
              <a:rPr lang="en-US" dirty="0"/>
              <a:t>Click to Edit Title Slide Header</a:t>
            </a:r>
          </a:p>
        </p:txBody>
      </p:sp>
      <p:sp>
        <p:nvSpPr>
          <p:cNvPr id="3" name="Text Placeholder 2">
            <a:extLst>
              <a:ext uri="{FF2B5EF4-FFF2-40B4-BE49-F238E27FC236}">
                <a16:creationId xmlns:a16="http://schemas.microsoft.com/office/drawing/2014/main" id="{6ACAB11D-574A-0831-4C19-5338C137AEE6}"/>
              </a:ext>
            </a:extLst>
          </p:cNvPr>
          <p:cNvSpPr>
            <a:spLocks noGrp="1"/>
          </p:cNvSpPr>
          <p:nvPr>
            <p:ph type="body" idx="1" hasCustomPrompt="1"/>
          </p:nvPr>
        </p:nvSpPr>
        <p:spPr>
          <a:xfrm>
            <a:off x="831850" y="3210763"/>
            <a:ext cx="10515600" cy="1500187"/>
          </a:xfrm>
        </p:spPr>
        <p:txBody>
          <a:bodyPr>
            <a:normAutofit/>
          </a:bodyPr>
          <a:lstStyle>
            <a:lvl1pPr marL="0" indent="0">
              <a:lnSpc>
                <a:spcPts val="2700"/>
              </a:lnSpc>
              <a:buNone/>
              <a:defRPr sz="3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Title Slide </a:t>
            </a:r>
            <a:r>
              <a:rPr lang="en-US" dirty="0" err="1"/>
              <a:t>Subheader</a:t>
            </a:r>
            <a:endParaRPr lang="en-US" dirty="0"/>
          </a:p>
        </p:txBody>
      </p:sp>
    </p:spTree>
    <p:extLst>
      <p:ext uri="{BB962C8B-B14F-4D97-AF65-F5344CB8AC3E}">
        <p14:creationId xmlns:p14="http://schemas.microsoft.com/office/powerpoint/2010/main" val="1360500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3140-9C2B-749B-6E42-6FA6FAF16D69}"/>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3E07BA9E-859C-2E06-1470-9C93B6A52520}"/>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1629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6ED41C-4326-817D-24EF-3FB1AC219338}"/>
              </a:ext>
            </a:extLst>
          </p:cNvPr>
          <p:cNvSpPr>
            <a:spLocks noGrp="1"/>
          </p:cNvSpPr>
          <p:nvPr>
            <p:ph type="title" hasCustomPrompt="1"/>
          </p:nvPr>
        </p:nvSpPr>
        <p:spPr>
          <a:xfrm>
            <a:off x="838200" y="564631"/>
            <a:ext cx="10515600" cy="1131166"/>
          </a:xfrm>
        </p:spPr>
        <p:txBody>
          <a:bodyPr anchor="t">
            <a:normAutofit/>
          </a:bodyPr>
          <a:lstStyle>
            <a:lvl1pPr>
              <a:lnSpc>
                <a:spcPts val="3800"/>
              </a:lnSpc>
              <a:defRPr sz="4000" b="1">
                <a:solidFill>
                  <a:srgbClr val="5D9732"/>
                </a:solidFill>
                <a:latin typeface="+mn-lt"/>
              </a:defRPr>
            </a:lvl1pPr>
          </a:lstStyle>
          <a:p>
            <a:r>
              <a:rPr lang="en-US" dirty="0"/>
              <a:t>Click to Edit Slide Header</a:t>
            </a:r>
          </a:p>
        </p:txBody>
      </p:sp>
    </p:spTree>
    <p:extLst>
      <p:ext uri="{BB962C8B-B14F-4D97-AF65-F5344CB8AC3E}">
        <p14:creationId xmlns:p14="http://schemas.microsoft.com/office/powerpoint/2010/main" val="3474311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274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317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E03548-AF2B-4374-AC37-467A741DE7FE}"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D6B6E-CD9E-474F-93D0-672F5491877D}" type="slidenum">
              <a:rPr lang="en-US" smtClean="0"/>
              <a:t>‹#›</a:t>
            </a:fld>
            <a:endParaRPr lang="en-US"/>
          </a:p>
        </p:txBody>
      </p:sp>
    </p:spTree>
    <p:extLst>
      <p:ext uri="{BB962C8B-B14F-4D97-AF65-F5344CB8AC3E}">
        <p14:creationId xmlns:p14="http://schemas.microsoft.com/office/powerpoint/2010/main" val="3125419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E03548-AF2B-4374-AC37-467A741DE7FE}"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D6B6E-CD9E-474F-93D0-672F5491877D}" type="slidenum">
              <a:rPr lang="en-US" smtClean="0"/>
              <a:t>‹#›</a:t>
            </a:fld>
            <a:endParaRPr lang="en-US"/>
          </a:p>
        </p:txBody>
      </p:sp>
    </p:spTree>
    <p:extLst>
      <p:ext uri="{BB962C8B-B14F-4D97-AF65-F5344CB8AC3E}">
        <p14:creationId xmlns:p14="http://schemas.microsoft.com/office/powerpoint/2010/main" val="282035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E03548-AF2B-4374-AC37-467A741DE7FE}" type="datetimeFigureOut">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AD6B6E-CD9E-474F-93D0-672F5491877D}" type="slidenum">
              <a:rPr lang="en-US" smtClean="0"/>
              <a:t>‹#›</a:t>
            </a:fld>
            <a:endParaRPr lang="en-US"/>
          </a:p>
        </p:txBody>
      </p:sp>
    </p:spTree>
    <p:extLst>
      <p:ext uri="{BB962C8B-B14F-4D97-AF65-F5344CB8AC3E}">
        <p14:creationId xmlns:p14="http://schemas.microsoft.com/office/powerpoint/2010/main" val="910767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E03548-AF2B-4374-AC37-467A741DE7FE}" type="datetimeFigureOut">
              <a:rPr lang="en-US" smtClean="0"/>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AD6B6E-CD9E-474F-93D0-672F5491877D}" type="slidenum">
              <a:rPr lang="en-US" smtClean="0"/>
              <a:t>‹#›</a:t>
            </a:fld>
            <a:endParaRPr lang="en-US"/>
          </a:p>
        </p:txBody>
      </p:sp>
    </p:spTree>
    <p:extLst>
      <p:ext uri="{BB962C8B-B14F-4D97-AF65-F5344CB8AC3E}">
        <p14:creationId xmlns:p14="http://schemas.microsoft.com/office/powerpoint/2010/main" val="1745226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03548-AF2B-4374-AC37-467A741DE7FE}" type="datetimeFigureOut">
              <a:rPr lang="en-US" smtClean="0"/>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AD6B6E-CD9E-474F-93D0-672F5491877D}" type="slidenum">
              <a:rPr lang="en-US" smtClean="0"/>
              <a:t>‹#›</a:t>
            </a:fld>
            <a:endParaRPr lang="en-US"/>
          </a:p>
        </p:txBody>
      </p:sp>
    </p:spTree>
    <p:extLst>
      <p:ext uri="{BB962C8B-B14F-4D97-AF65-F5344CB8AC3E}">
        <p14:creationId xmlns:p14="http://schemas.microsoft.com/office/powerpoint/2010/main" val="226810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E03548-AF2B-4374-AC37-467A741DE7FE}"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D6B6E-CD9E-474F-93D0-672F5491877D}" type="slidenum">
              <a:rPr lang="en-US" smtClean="0"/>
              <a:t>‹#›</a:t>
            </a:fld>
            <a:endParaRPr lang="en-US"/>
          </a:p>
        </p:txBody>
      </p:sp>
    </p:spTree>
    <p:extLst>
      <p:ext uri="{BB962C8B-B14F-4D97-AF65-F5344CB8AC3E}">
        <p14:creationId xmlns:p14="http://schemas.microsoft.com/office/powerpoint/2010/main" val="86641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E03548-AF2B-4374-AC37-467A741DE7FE}"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D6B6E-CD9E-474F-93D0-672F5491877D}" type="slidenum">
              <a:rPr lang="en-US" smtClean="0"/>
              <a:t>‹#›</a:t>
            </a:fld>
            <a:endParaRPr lang="en-US"/>
          </a:p>
        </p:txBody>
      </p:sp>
    </p:spTree>
    <p:extLst>
      <p:ext uri="{BB962C8B-B14F-4D97-AF65-F5344CB8AC3E}">
        <p14:creationId xmlns:p14="http://schemas.microsoft.com/office/powerpoint/2010/main" val="281923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3548-AF2B-4374-AC37-467A741DE7FE}" type="datetimeFigureOut">
              <a:rPr lang="en-US" smtClean="0"/>
              <a:t>9/21/2022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D6B6E-CD9E-474F-93D0-672F5491877D}" type="slidenum">
              <a:rPr lang="en-US" smtClean="0"/>
              <a:t>‹#›</a:t>
            </a:fld>
            <a:endParaRPr lang="en-US"/>
          </a:p>
        </p:txBody>
      </p:sp>
    </p:spTree>
    <p:extLst>
      <p:ext uri="{BB962C8B-B14F-4D97-AF65-F5344CB8AC3E}">
        <p14:creationId xmlns:p14="http://schemas.microsoft.com/office/powerpoint/2010/main" val="104709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834CAF-A094-F901-304E-F2741A431321}"/>
              </a:ext>
            </a:extLst>
          </p:cNvPr>
          <p:cNvSpPr>
            <a:spLocks noGrp="1"/>
          </p:cNvSpPr>
          <p:nvPr>
            <p:ph type="title"/>
          </p:nvPr>
        </p:nvSpPr>
        <p:spPr>
          <a:xfrm>
            <a:off x="838200" y="365126"/>
            <a:ext cx="10515600" cy="10812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1BB26FF6-8715-D8F7-5F64-6803BBC586AF}"/>
              </a:ext>
            </a:extLst>
          </p:cNvPr>
          <p:cNvSpPr>
            <a:spLocks noGrp="1"/>
          </p:cNvSpPr>
          <p:nvPr>
            <p:ph type="body" idx="1"/>
          </p:nvPr>
        </p:nvSpPr>
        <p:spPr>
          <a:xfrm>
            <a:off x="838200" y="1446416"/>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957604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xStyles>
    <p:titleStyle>
      <a:lvl1pPr algn="l" defTabSz="914400" rtl="0" eaLnBrk="1" latinLnBrk="0" hangingPunct="1">
        <a:lnSpc>
          <a:spcPts val="3800"/>
        </a:lnSpc>
        <a:spcBef>
          <a:spcPct val="0"/>
        </a:spcBef>
        <a:buNone/>
        <a:defRPr sz="4000" b="1" kern="1200">
          <a:solidFill>
            <a:srgbClr val="5D973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300" y="825783"/>
            <a:ext cx="6128467" cy="1865355"/>
          </a:xfrm>
        </p:spPr>
        <p:txBody>
          <a:bodyPr>
            <a:noAutofit/>
          </a:bodyPr>
          <a:lstStyle/>
          <a:p>
            <a:pPr>
              <a:lnSpc>
                <a:spcPct val="100000"/>
              </a:lnSpc>
            </a:pPr>
            <a:r>
              <a:rPr lang="en-US" sz="6000" dirty="0" smtClean="0">
                <a:latin typeface="Futura LT Pro Book" panose="020B0802020204020204" pitchFamily="34" charset="0"/>
              </a:rPr>
              <a:t>HOW TO </a:t>
            </a:r>
            <a:br>
              <a:rPr lang="en-US" sz="6000" dirty="0" smtClean="0">
                <a:latin typeface="Futura LT Pro Book" panose="020B0802020204020204" pitchFamily="34" charset="0"/>
              </a:rPr>
            </a:br>
            <a:r>
              <a:rPr lang="en-US" sz="6000" dirty="0" smtClean="0">
                <a:latin typeface="Futura LT Pro Book" panose="020B0802020204020204" pitchFamily="34" charset="0"/>
              </a:rPr>
              <a:t>FORMAT </a:t>
            </a:r>
            <a:br>
              <a:rPr lang="en-US" sz="6000" dirty="0" smtClean="0">
                <a:latin typeface="Futura LT Pro Book" panose="020B0802020204020204" pitchFamily="34" charset="0"/>
              </a:rPr>
            </a:br>
            <a:r>
              <a:rPr lang="en-US" sz="6000" dirty="0" smtClean="0">
                <a:latin typeface="Futura LT Pro Book" panose="020B0802020204020204" pitchFamily="34" charset="0"/>
              </a:rPr>
              <a:t>AN EMAIL </a:t>
            </a:r>
            <a:endParaRPr lang="en-US" sz="6000" dirty="0">
              <a:latin typeface="Futura LT Pro Book" panose="020B0802020204020204" pitchFamily="34" charset="0"/>
            </a:endParaRPr>
          </a:p>
        </p:txBody>
      </p:sp>
      <p:pic>
        <p:nvPicPr>
          <p:cNvPr id="5" name="Picture 4"/>
          <p:cNvPicPr>
            <a:picLocks noChangeAspect="1"/>
          </p:cNvPicPr>
          <p:nvPr/>
        </p:nvPicPr>
        <p:blipFill>
          <a:blip r:embed="rId3"/>
          <a:stretch>
            <a:fillRect/>
          </a:stretch>
        </p:blipFill>
        <p:spPr>
          <a:xfrm>
            <a:off x="6286500" y="825783"/>
            <a:ext cx="4237893" cy="4237893"/>
          </a:xfrm>
          <a:prstGeom prst="rect">
            <a:avLst/>
          </a:prstGeom>
        </p:spPr>
      </p:pic>
    </p:spTree>
    <p:extLst>
      <p:ext uri="{BB962C8B-B14F-4D97-AF65-F5344CB8AC3E}">
        <p14:creationId xmlns:p14="http://schemas.microsoft.com/office/powerpoint/2010/main" val="981397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steps to formatting an email </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Subject line </a:t>
            </a:r>
          </a:p>
          <a:p>
            <a:pPr marL="457200" indent="-457200">
              <a:buFont typeface="+mj-lt"/>
              <a:buAutoNum type="arabicPeriod"/>
            </a:pPr>
            <a:r>
              <a:rPr lang="en-US" dirty="0" smtClean="0"/>
              <a:t>Salutation </a:t>
            </a:r>
          </a:p>
          <a:p>
            <a:pPr marL="457200" indent="-457200">
              <a:buFont typeface="+mj-lt"/>
              <a:buAutoNum type="arabicPeriod"/>
            </a:pPr>
            <a:r>
              <a:rPr lang="en-US" dirty="0" smtClean="0"/>
              <a:t>Body </a:t>
            </a:r>
          </a:p>
          <a:p>
            <a:pPr marL="457200" indent="-457200">
              <a:buFont typeface="+mj-lt"/>
              <a:buAutoNum type="arabicPeriod"/>
            </a:pPr>
            <a:r>
              <a:rPr lang="en-US" dirty="0" smtClean="0"/>
              <a:t>Closing </a:t>
            </a:r>
          </a:p>
          <a:p>
            <a:pPr marL="457200" indent="-457200">
              <a:buFont typeface="+mj-lt"/>
              <a:buAutoNum type="arabicPeriod"/>
            </a:pPr>
            <a:r>
              <a:rPr lang="en-US" dirty="0" smtClean="0"/>
              <a:t>Signature </a:t>
            </a:r>
            <a:endParaRPr lang="en-US" dirty="0"/>
          </a:p>
        </p:txBody>
      </p:sp>
    </p:spTree>
    <p:extLst>
      <p:ext uri="{BB962C8B-B14F-4D97-AF65-F5344CB8AC3E}">
        <p14:creationId xmlns:p14="http://schemas.microsoft.com/office/powerpoint/2010/main" val="175247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line </a:t>
            </a:r>
            <a:endParaRPr lang="en-US" dirty="0"/>
          </a:p>
        </p:txBody>
      </p:sp>
      <p:sp>
        <p:nvSpPr>
          <p:cNvPr id="3" name="Content Placeholder 2"/>
          <p:cNvSpPr>
            <a:spLocks noGrp="1"/>
          </p:cNvSpPr>
          <p:nvPr>
            <p:ph idx="1"/>
          </p:nvPr>
        </p:nvSpPr>
        <p:spPr>
          <a:xfrm>
            <a:off x="838200" y="1825625"/>
            <a:ext cx="7470531" cy="1067044"/>
          </a:xfrm>
        </p:spPr>
        <p:txBody>
          <a:bodyPr/>
          <a:lstStyle/>
          <a:p>
            <a:r>
              <a:rPr lang="en-US" dirty="0" smtClean="0"/>
              <a:t>A short phrase to summarize the communication </a:t>
            </a:r>
            <a:endParaRPr lang="en-US" dirty="0"/>
          </a:p>
        </p:txBody>
      </p:sp>
      <p:sp>
        <p:nvSpPr>
          <p:cNvPr id="4" name="TextBox 3"/>
          <p:cNvSpPr txBox="1"/>
          <p:nvPr/>
        </p:nvSpPr>
        <p:spPr>
          <a:xfrm>
            <a:off x="5125916" y="3415486"/>
            <a:ext cx="6128238" cy="584775"/>
          </a:xfrm>
          <a:prstGeom prst="rect">
            <a:avLst/>
          </a:prstGeom>
          <a:noFill/>
        </p:spPr>
        <p:txBody>
          <a:bodyPr wrap="square" rtlCol="0">
            <a:spAutoFit/>
          </a:bodyPr>
          <a:lstStyle/>
          <a:p>
            <a:r>
              <a:rPr lang="en-US" sz="3200" dirty="0" smtClean="0">
                <a:solidFill>
                  <a:schemeClr val="accent1"/>
                </a:solidFill>
              </a:rPr>
              <a:t>Subject: Farm tasks for the week</a:t>
            </a:r>
            <a:endParaRPr lang="en-US" sz="3200" dirty="0">
              <a:solidFill>
                <a:schemeClr val="accent1"/>
              </a:solidFill>
            </a:endParaRPr>
          </a:p>
        </p:txBody>
      </p:sp>
    </p:spTree>
    <p:extLst>
      <p:ext uri="{BB962C8B-B14F-4D97-AF65-F5344CB8AC3E}">
        <p14:creationId xmlns:p14="http://schemas.microsoft.com/office/powerpoint/2010/main" val="2842119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Salutation </a:t>
            </a:r>
            <a:endParaRPr lang="en-US" dirty="0"/>
          </a:p>
        </p:txBody>
      </p:sp>
      <p:sp>
        <p:nvSpPr>
          <p:cNvPr id="3" name="Content Placeholder 2"/>
          <p:cNvSpPr>
            <a:spLocks noGrp="1"/>
          </p:cNvSpPr>
          <p:nvPr>
            <p:ph idx="1"/>
          </p:nvPr>
        </p:nvSpPr>
        <p:spPr/>
        <p:txBody>
          <a:bodyPr/>
          <a:lstStyle/>
          <a:p>
            <a:r>
              <a:rPr lang="en-US" dirty="0" smtClean="0"/>
              <a:t>The first line of the email</a:t>
            </a:r>
          </a:p>
          <a:p>
            <a:r>
              <a:rPr lang="en-US" dirty="0" smtClean="0"/>
              <a:t>A greeting</a:t>
            </a:r>
          </a:p>
          <a:p>
            <a:pPr lvl="1"/>
            <a:r>
              <a:rPr lang="en-US" dirty="0"/>
              <a:t>Good morning </a:t>
            </a:r>
          </a:p>
          <a:p>
            <a:pPr lvl="1"/>
            <a:r>
              <a:rPr lang="en-US" dirty="0"/>
              <a:t>Hello </a:t>
            </a:r>
          </a:p>
          <a:p>
            <a:pPr lvl="1"/>
            <a:r>
              <a:rPr lang="en-US" dirty="0"/>
              <a:t>Good afternoon </a:t>
            </a:r>
            <a:endParaRPr lang="en-US" dirty="0" smtClean="0"/>
          </a:p>
          <a:p>
            <a:r>
              <a:rPr lang="en-US" dirty="0" smtClean="0"/>
              <a:t>It is acceptable to use the persons name</a:t>
            </a:r>
          </a:p>
        </p:txBody>
      </p:sp>
      <p:sp>
        <p:nvSpPr>
          <p:cNvPr id="4" name="TextBox 3"/>
          <p:cNvSpPr txBox="1"/>
          <p:nvPr/>
        </p:nvSpPr>
        <p:spPr>
          <a:xfrm>
            <a:off x="6418385" y="4325814"/>
            <a:ext cx="5249007" cy="584775"/>
          </a:xfrm>
          <a:prstGeom prst="rect">
            <a:avLst/>
          </a:prstGeom>
          <a:noFill/>
        </p:spPr>
        <p:txBody>
          <a:bodyPr wrap="square" rtlCol="0">
            <a:spAutoFit/>
          </a:bodyPr>
          <a:lstStyle/>
          <a:p>
            <a:r>
              <a:rPr lang="en-US" sz="3200" dirty="0" smtClean="0">
                <a:solidFill>
                  <a:schemeClr val="accent1"/>
                </a:solidFill>
              </a:rPr>
              <a:t>Good morning Chase, </a:t>
            </a:r>
            <a:endParaRPr lang="en-US" sz="3200" dirty="0">
              <a:solidFill>
                <a:schemeClr val="accent1"/>
              </a:solidFill>
            </a:endParaRPr>
          </a:p>
        </p:txBody>
      </p:sp>
    </p:spTree>
    <p:extLst>
      <p:ext uri="{BB962C8B-B14F-4D97-AF65-F5344CB8AC3E}">
        <p14:creationId xmlns:p14="http://schemas.microsoft.com/office/powerpoint/2010/main" val="95228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8376"/>
            <a:ext cx="9445487" cy="1107592"/>
          </a:xfrm>
        </p:spPr>
        <p:txBody>
          <a:bodyPr/>
          <a:lstStyle/>
          <a:p>
            <a:r>
              <a:rPr lang="en-US" dirty="0" smtClean="0"/>
              <a:t>Body </a:t>
            </a:r>
            <a:endParaRPr lang="en-US" dirty="0"/>
          </a:p>
        </p:txBody>
      </p:sp>
      <p:sp>
        <p:nvSpPr>
          <p:cNvPr id="3" name="Content Placeholder 2"/>
          <p:cNvSpPr>
            <a:spLocks noGrp="1"/>
          </p:cNvSpPr>
          <p:nvPr>
            <p:ph idx="1"/>
          </p:nvPr>
        </p:nvSpPr>
        <p:spPr>
          <a:xfrm>
            <a:off x="838200" y="1342145"/>
            <a:ext cx="10515600" cy="4351338"/>
          </a:xfrm>
        </p:spPr>
        <p:txBody>
          <a:bodyPr/>
          <a:lstStyle/>
          <a:p>
            <a:r>
              <a:rPr lang="en-US" dirty="0" smtClean="0"/>
              <a:t>The body is what you want to tell the person receiving the email. </a:t>
            </a:r>
            <a:endParaRPr lang="en-US" dirty="0"/>
          </a:p>
        </p:txBody>
      </p:sp>
      <p:sp>
        <p:nvSpPr>
          <p:cNvPr id="5" name="TextBox 4"/>
          <p:cNvSpPr txBox="1"/>
          <p:nvPr/>
        </p:nvSpPr>
        <p:spPr>
          <a:xfrm>
            <a:off x="4079631" y="2584940"/>
            <a:ext cx="6629400" cy="3108543"/>
          </a:xfrm>
          <a:prstGeom prst="rect">
            <a:avLst/>
          </a:prstGeom>
          <a:noFill/>
        </p:spPr>
        <p:txBody>
          <a:bodyPr wrap="square" rtlCol="0">
            <a:spAutoFit/>
          </a:bodyPr>
          <a:lstStyle/>
          <a:p>
            <a:r>
              <a:rPr lang="en-US" sz="2800" dirty="0" smtClean="0">
                <a:solidFill>
                  <a:schemeClr val="accent1"/>
                </a:solidFill>
              </a:rPr>
              <a:t>I hope you had a good weekend! This week there are several goals that we must accomplish on the farm. We will need to work the steers, spray the corn, change the oil in the tractors, and finish hauling all of the hay. Your daily chores will remain the same until we find another farm hand. </a:t>
            </a:r>
            <a:endParaRPr lang="en-US" sz="2800" dirty="0">
              <a:solidFill>
                <a:schemeClr val="accent1"/>
              </a:solidFill>
            </a:endParaRPr>
          </a:p>
        </p:txBody>
      </p:sp>
    </p:spTree>
    <p:extLst>
      <p:ext uri="{BB962C8B-B14F-4D97-AF65-F5344CB8AC3E}">
        <p14:creationId xmlns:p14="http://schemas.microsoft.com/office/powerpoint/2010/main" val="356501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t>
            </a:r>
            <a:endParaRPr lang="en-US" dirty="0"/>
          </a:p>
        </p:txBody>
      </p:sp>
      <p:sp>
        <p:nvSpPr>
          <p:cNvPr id="3" name="Content Placeholder 2"/>
          <p:cNvSpPr>
            <a:spLocks noGrp="1"/>
          </p:cNvSpPr>
          <p:nvPr>
            <p:ph idx="1"/>
          </p:nvPr>
        </p:nvSpPr>
        <p:spPr/>
        <p:txBody>
          <a:bodyPr/>
          <a:lstStyle/>
          <a:p>
            <a:r>
              <a:rPr lang="en-US" dirty="0" smtClean="0"/>
              <a:t>The wrap up of your email</a:t>
            </a:r>
          </a:p>
          <a:p>
            <a:r>
              <a:rPr lang="en-US" dirty="0" smtClean="0"/>
              <a:t>Reiterate any requests previously made in the email</a:t>
            </a:r>
          </a:p>
          <a:p>
            <a:r>
              <a:rPr lang="en-US" dirty="0" smtClean="0"/>
              <a:t>Can be a forward looking statement </a:t>
            </a:r>
            <a:endParaRPr lang="en-US" dirty="0"/>
          </a:p>
        </p:txBody>
      </p:sp>
      <p:sp>
        <p:nvSpPr>
          <p:cNvPr id="4" name="TextBox 3"/>
          <p:cNvSpPr txBox="1"/>
          <p:nvPr/>
        </p:nvSpPr>
        <p:spPr>
          <a:xfrm>
            <a:off x="5841023" y="3605612"/>
            <a:ext cx="5512777" cy="1569660"/>
          </a:xfrm>
          <a:prstGeom prst="rect">
            <a:avLst/>
          </a:prstGeom>
          <a:noFill/>
        </p:spPr>
        <p:txBody>
          <a:bodyPr wrap="square" rtlCol="0">
            <a:spAutoFit/>
          </a:bodyPr>
          <a:lstStyle/>
          <a:p>
            <a:r>
              <a:rPr lang="en-US" sz="2400" dirty="0" smtClean="0">
                <a:solidFill>
                  <a:schemeClr val="accent1"/>
                </a:solidFill>
              </a:rPr>
              <a:t>If you have any questions or issues regarding the tasks at hand for the week, please reach out. I look forward to the progress we will make as a team this week! </a:t>
            </a:r>
            <a:endParaRPr lang="en-US" sz="2400" dirty="0">
              <a:solidFill>
                <a:schemeClr val="accent1"/>
              </a:solidFill>
            </a:endParaRPr>
          </a:p>
        </p:txBody>
      </p:sp>
    </p:spTree>
    <p:extLst>
      <p:ext uri="{BB962C8B-B14F-4D97-AF65-F5344CB8AC3E}">
        <p14:creationId xmlns:p14="http://schemas.microsoft.com/office/powerpoint/2010/main" val="284753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 </a:t>
            </a:r>
            <a:endParaRPr lang="en-US" dirty="0"/>
          </a:p>
        </p:txBody>
      </p:sp>
      <p:sp>
        <p:nvSpPr>
          <p:cNvPr id="3" name="Content Placeholder 2"/>
          <p:cNvSpPr>
            <a:spLocks noGrp="1"/>
          </p:cNvSpPr>
          <p:nvPr>
            <p:ph idx="1"/>
          </p:nvPr>
        </p:nvSpPr>
        <p:spPr/>
        <p:txBody>
          <a:bodyPr/>
          <a:lstStyle/>
          <a:p>
            <a:r>
              <a:rPr lang="en-US" dirty="0" smtClean="0"/>
              <a:t>Identify yourself</a:t>
            </a:r>
          </a:p>
          <a:p>
            <a:r>
              <a:rPr lang="en-US" dirty="0" smtClean="0"/>
              <a:t>This can include your name, position, contact information or other pertinent information </a:t>
            </a:r>
          </a:p>
        </p:txBody>
      </p:sp>
      <p:sp>
        <p:nvSpPr>
          <p:cNvPr id="4" name="TextBox 3"/>
          <p:cNvSpPr txBox="1"/>
          <p:nvPr/>
        </p:nvSpPr>
        <p:spPr>
          <a:xfrm>
            <a:off x="5240215" y="3552091"/>
            <a:ext cx="3851031" cy="1938992"/>
          </a:xfrm>
          <a:prstGeom prst="rect">
            <a:avLst/>
          </a:prstGeom>
          <a:noFill/>
        </p:spPr>
        <p:txBody>
          <a:bodyPr wrap="square" rtlCol="0">
            <a:spAutoFit/>
          </a:bodyPr>
          <a:lstStyle/>
          <a:p>
            <a:r>
              <a:rPr lang="en-US" sz="2400" dirty="0" smtClean="0">
                <a:solidFill>
                  <a:schemeClr val="accent1"/>
                </a:solidFill>
              </a:rPr>
              <a:t>Sincerely, </a:t>
            </a:r>
          </a:p>
          <a:p>
            <a:endParaRPr lang="en-US" sz="2400" dirty="0">
              <a:solidFill>
                <a:schemeClr val="accent1"/>
              </a:solidFill>
            </a:endParaRPr>
          </a:p>
          <a:p>
            <a:r>
              <a:rPr lang="en-US" sz="2400" dirty="0" smtClean="0">
                <a:solidFill>
                  <a:schemeClr val="accent1"/>
                </a:solidFill>
              </a:rPr>
              <a:t>Abigail Smith </a:t>
            </a:r>
          </a:p>
          <a:p>
            <a:r>
              <a:rPr lang="en-US" sz="2400" dirty="0" smtClean="0">
                <a:solidFill>
                  <a:schemeClr val="accent1"/>
                </a:solidFill>
              </a:rPr>
              <a:t>Farm Manager, 123 Farm </a:t>
            </a:r>
          </a:p>
          <a:p>
            <a:r>
              <a:rPr lang="en-US" sz="2400" dirty="0" smtClean="0">
                <a:solidFill>
                  <a:schemeClr val="accent1"/>
                </a:solidFill>
              </a:rPr>
              <a:t>Phone</a:t>
            </a:r>
            <a:r>
              <a:rPr lang="en-US" sz="2400" dirty="0">
                <a:solidFill>
                  <a:schemeClr val="accent1"/>
                </a:solidFill>
                <a:sym typeface="Wingdings" panose="05000000000000000000" pitchFamily="2" charset="2"/>
              </a:rPr>
              <a:t> </a:t>
            </a:r>
            <a:r>
              <a:rPr lang="en-US" sz="2400" dirty="0" smtClean="0">
                <a:solidFill>
                  <a:schemeClr val="accent1"/>
                </a:solidFill>
                <a:sym typeface="Wingdings" panose="05000000000000000000" pitchFamily="2" charset="2"/>
              </a:rPr>
              <a:t>– (</a:t>
            </a:r>
            <a:r>
              <a:rPr lang="en-US" sz="2400" dirty="0" smtClean="0">
                <a:solidFill>
                  <a:schemeClr val="accent1"/>
                </a:solidFill>
              </a:rPr>
              <a:t>123)-456-7891</a:t>
            </a:r>
          </a:p>
        </p:txBody>
      </p:sp>
    </p:spTree>
    <p:extLst>
      <p:ext uri="{BB962C8B-B14F-4D97-AF65-F5344CB8AC3E}">
        <p14:creationId xmlns:p14="http://schemas.microsoft.com/office/powerpoint/2010/main" val="3081406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769" y="454263"/>
            <a:ext cx="9445487" cy="1107592"/>
          </a:xfrm>
        </p:spPr>
        <p:txBody>
          <a:bodyPr/>
          <a:lstStyle/>
          <a:p>
            <a:r>
              <a:rPr lang="en-US" dirty="0" smtClean="0"/>
              <a:t>Putting it all together </a:t>
            </a:r>
            <a:endParaRPr lang="en-US" dirty="0"/>
          </a:p>
        </p:txBody>
      </p:sp>
      <p:sp>
        <p:nvSpPr>
          <p:cNvPr id="3" name="Content Placeholder 2"/>
          <p:cNvSpPr>
            <a:spLocks noGrp="1"/>
          </p:cNvSpPr>
          <p:nvPr>
            <p:ph idx="1"/>
          </p:nvPr>
        </p:nvSpPr>
        <p:spPr>
          <a:xfrm>
            <a:off x="908539" y="1314531"/>
            <a:ext cx="10515600" cy="4351338"/>
          </a:xfrm>
        </p:spPr>
        <p:txBody>
          <a:bodyPr>
            <a:normAutofit fontScale="92500" lnSpcReduction="20000"/>
          </a:bodyPr>
          <a:lstStyle/>
          <a:p>
            <a:pPr marL="0" indent="0">
              <a:buNone/>
            </a:pPr>
            <a:r>
              <a:rPr lang="en-US" dirty="0" smtClean="0">
                <a:solidFill>
                  <a:schemeClr val="accent1"/>
                </a:solidFill>
              </a:rPr>
              <a:t>Good morning Chase, </a:t>
            </a:r>
            <a:endParaRPr lang="en-US" dirty="0">
              <a:solidFill>
                <a:schemeClr val="accent1"/>
              </a:solidFill>
            </a:endParaRPr>
          </a:p>
          <a:p>
            <a:pPr marL="0" indent="0">
              <a:buNone/>
            </a:pPr>
            <a:r>
              <a:rPr lang="en-US" dirty="0">
                <a:solidFill>
                  <a:schemeClr val="accent1"/>
                </a:solidFill>
              </a:rPr>
              <a:t>I hope you had a good weekend! This week there are several goals that we must accomplish on the farm. We will need to work the steers, spray the corn, change the oil in the tractors, and finish hauling all of the hay. Your daily chores will remain the same until we find another farm hand. </a:t>
            </a:r>
          </a:p>
          <a:p>
            <a:pPr marL="0" indent="0">
              <a:buNone/>
            </a:pPr>
            <a:r>
              <a:rPr lang="en-US" dirty="0">
                <a:solidFill>
                  <a:schemeClr val="accent1"/>
                </a:solidFill>
              </a:rPr>
              <a:t>If you have any questions or issues regarding the tasks at hand for the week, please reach out. I look forward to the progress we will make as a team this week! </a:t>
            </a:r>
            <a:endParaRPr lang="en-US" dirty="0" smtClean="0">
              <a:solidFill>
                <a:schemeClr val="accent1"/>
              </a:solidFill>
            </a:endParaRPr>
          </a:p>
          <a:p>
            <a:pPr marL="0" indent="0">
              <a:buNone/>
            </a:pPr>
            <a:r>
              <a:rPr lang="en-US" dirty="0">
                <a:solidFill>
                  <a:schemeClr val="accent1"/>
                </a:solidFill>
              </a:rPr>
              <a:t>Sincerely, </a:t>
            </a:r>
          </a:p>
          <a:p>
            <a:pPr marL="0" indent="0">
              <a:buNone/>
            </a:pPr>
            <a:r>
              <a:rPr lang="en-US" dirty="0">
                <a:solidFill>
                  <a:schemeClr val="accent1"/>
                </a:solidFill>
              </a:rPr>
              <a:t>Abigail Smith </a:t>
            </a:r>
          </a:p>
          <a:p>
            <a:pPr marL="0" indent="0">
              <a:buNone/>
            </a:pPr>
            <a:r>
              <a:rPr lang="en-US" dirty="0">
                <a:solidFill>
                  <a:schemeClr val="accent1"/>
                </a:solidFill>
              </a:rPr>
              <a:t>Farm Manager, 123 Farm </a:t>
            </a:r>
          </a:p>
          <a:p>
            <a:pPr marL="0" indent="0">
              <a:buNone/>
            </a:pPr>
            <a:r>
              <a:rPr lang="en-US" dirty="0" smtClean="0">
                <a:solidFill>
                  <a:schemeClr val="accent1"/>
                </a:solidFill>
              </a:rPr>
              <a:t>Phone: </a:t>
            </a:r>
            <a:r>
              <a:rPr lang="en-US" dirty="0">
                <a:solidFill>
                  <a:schemeClr val="accent1"/>
                </a:solidFill>
              </a:rPr>
              <a:t>(123)-456-7891</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
        <p:nvSpPr>
          <p:cNvPr id="4" name="Rectangle 3"/>
          <p:cNvSpPr/>
          <p:nvPr/>
        </p:nvSpPr>
        <p:spPr>
          <a:xfrm>
            <a:off x="5841023" y="1266254"/>
            <a:ext cx="3569439" cy="400110"/>
          </a:xfrm>
          <a:prstGeom prst="rect">
            <a:avLst/>
          </a:prstGeom>
        </p:spPr>
        <p:txBody>
          <a:bodyPr wrap="none">
            <a:spAutoFit/>
          </a:bodyPr>
          <a:lstStyle/>
          <a:p>
            <a:r>
              <a:rPr lang="en-US" sz="2000" dirty="0">
                <a:solidFill>
                  <a:schemeClr val="accent1"/>
                </a:solidFill>
              </a:rPr>
              <a:t>Subject: Farm tasks for the week</a:t>
            </a:r>
          </a:p>
        </p:txBody>
      </p:sp>
    </p:spTree>
    <p:extLst>
      <p:ext uri="{BB962C8B-B14F-4D97-AF65-F5344CB8AC3E}">
        <p14:creationId xmlns:p14="http://schemas.microsoft.com/office/powerpoint/2010/main" val="398353327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nowledge Cen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ledge Center PowerPoint Template.potx" id="{07ADAD88-B1C1-4EE6-9317-4132933FAFE1}" vid="{7B08C8C7-F481-4CFF-BFCD-3D210005D8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360</Words>
  <Application>Microsoft Office PowerPoint</Application>
  <PresentationFormat>Widescreen</PresentationFormat>
  <Paragraphs>48</Paragraphs>
  <Slides>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Futura LT Pro Book</vt:lpstr>
      <vt:lpstr>Wingdings</vt:lpstr>
      <vt:lpstr>Custom Design</vt:lpstr>
      <vt:lpstr>Knowledge Center Theme</vt:lpstr>
      <vt:lpstr>HOW TO  FORMAT  AN EMAIL </vt:lpstr>
      <vt:lpstr>Five steps to formatting an email </vt:lpstr>
      <vt:lpstr>Subject line </vt:lpstr>
      <vt:lpstr>Salutation </vt:lpstr>
      <vt:lpstr>Body </vt:lpstr>
      <vt:lpstr>Closing </vt:lpstr>
      <vt:lpstr>Signature </vt:lpstr>
      <vt:lpstr>Putting it all together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format an email </dc:title>
  <dc:creator>Ward, Ivy</dc:creator>
  <cp:lastModifiedBy>Ward, Ivy</cp:lastModifiedBy>
  <cp:revision>14</cp:revision>
  <dcterms:created xsi:type="dcterms:W3CDTF">2022-06-21T15:42:00Z</dcterms:created>
  <dcterms:modified xsi:type="dcterms:W3CDTF">2022-09-21T18:15:42Z</dcterms:modified>
</cp:coreProperties>
</file>