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1"/>
  </p:notesMasterIdLst>
  <p:sldIdLst>
    <p:sldId id="256" r:id="rId2"/>
    <p:sldId id="261" r:id="rId3"/>
    <p:sldId id="262" r:id="rId4"/>
    <p:sldId id="263" r:id="rId5"/>
    <p:sldId id="264" r:id="rId6"/>
    <p:sldId id="266" r:id="rId7"/>
    <p:sldId id="265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FB0EBFA-6C84-4417-80A0-67F81B2A0142}">
          <p14:sldIdLst>
            <p14:sldId id="256"/>
            <p14:sldId id="261"/>
            <p14:sldId id="262"/>
            <p14:sldId id="263"/>
            <p14:sldId id="264"/>
            <p14:sldId id="266"/>
            <p14:sldId id="265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3E5F1-634B-4355-9C0A-A1D5D904157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F87F8-7813-404C-A4AF-3CC427323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03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https://www.indeed.com/career-advice/interviewing/thank-you-email-after-phone-interview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F87F8-7813-404C-A4AF-3CC4273230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44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255" y="124690"/>
            <a:ext cx="11895511" cy="2344189"/>
          </a:xfrm>
        </p:spPr>
        <p:txBody>
          <a:bodyPr anchor="ctr"/>
          <a:lstStyle>
            <a:lvl1pPr algn="ctr">
              <a:lnSpc>
                <a:spcPts val="5500"/>
              </a:lnSpc>
              <a:defRPr sz="6000" b="1">
                <a:solidFill>
                  <a:srgbClr val="022F56"/>
                </a:solidFill>
                <a:latin typeface="+mn-lt"/>
              </a:defRPr>
            </a:lvl1pPr>
          </a:lstStyle>
          <a:p>
            <a:r>
              <a:rPr lang="en-US" dirty="0"/>
              <a:t>Click to Edit Cover Slide Header</a:t>
            </a:r>
          </a:p>
        </p:txBody>
      </p:sp>
    </p:spTree>
    <p:extLst>
      <p:ext uri="{BB962C8B-B14F-4D97-AF65-F5344CB8AC3E}">
        <p14:creationId xmlns:p14="http://schemas.microsoft.com/office/powerpoint/2010/main" val="245855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6EEC-7443-E9F5-A9CB-5FD14E8E4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500187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5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Title Slide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AB11D-574A-0831-4C19-5338C137AE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107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Title Slide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26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6EEC-7443-E9F5-A9CB-5FD14E8E4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500187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5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Title Slide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AB11D-574A-0831-4C19-5338C137AE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107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Title Slide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798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6EEC-7443-E9F5-A9CB-5FD14E8E4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500187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5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Title Slide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AB11D-574A-0831-4C19-5338C137AE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107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Title Slide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07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6EEC-7443-E9F5-A9CB-5FD14E8E4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500187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5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Title Slide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AB11D-574A-0831-4C19-5338C137AE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107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Title Slide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911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83140-9C2B-749B-6E42-6FA6FAF1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7BA9E-859C-2E06-1470-9C93B6A52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67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26ED41C-4326-817D-24EF-3FB1AC219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64631"/>
            <a:ext cx="10515600" cy="1131166"/>
          </a:xfrm>
        </p:spPr>
        <p:txBody>
          <a:bodyPr anchor="t">
            <a:normAutofit/>
          </a:bodyPr>
          <a:lstStyle>
            <a:lvl1pPr>
              <a:lnSpc>
                <a:spcPts val="3800"/>
              </a:lnSpc>
              <a:defRPr sz="40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Slide Header</a:t>
            </a:r>
          </a:p>
        </p:txBody>
      </p:sp>
    </p:spTree>
    <p:extLst>
      <p:ext uri="{BB962C8B-B14F-4D97-AF65-F5344CB8AC3E}">
        <p14:creationId xmlns:p14="http://schemas.microsoft.com/office/powerpoint/2010/main" val="1683801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646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65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0471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453113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634922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58819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75033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43426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319583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58699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834CAF-A094-F901-304E-F2741A431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12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26FF6-8715-D8F7-5F64-6803BBC58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4641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93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4000" b="1" kern="1200">
          <a:solidFill>
            <a:srgbClr val="5D973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24352" y="3048122"/>
            <a:ext cx="9343291" cy="165576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"Opportunities don't happen, 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you </a:t>
            </a:r>
            <a:r>
              <a:rPr lang="en-US" dirty="0">
                <a:solidFill>
                  <a:schemeClr val="accent1"/>
                </a:solidFill>
              </a:rPr>
              <a:t>create them</a:t>
            </a:r>
            <a:r>
              <a:rPr lang="en-US" dirty="0" smtClean="0">
                <a:solidFill>
                  <a:schemeClr val="accent1"/>
                </a:solidFill>
              </a:rPr>
              <a:t>.“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— Chris Grosser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3253" y="1570886"/>
            <a:ext cx="9445487" cy="1107592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Futura LT Pro Book" panose="020B0802020204020204" pitchFamily="34" charset="0"/>
                <a:ea typeface="Futura" panose="02020800000000000000" pitchFamily="18" charset="0"/>
                <a:cs typeface="Futura" panose="02020800000000000000" pitchFamily="18" charset="0"/>
              </a:rPr>
              <a:t>INTERVIEWS</a:t>
            </a:r>
            <a:r>
              <a:rPr lang="en-US" sz="6600" dirty="0" smtClean="0"/>
              <a:t>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27494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8033"/>
            <a:ext cx="10515600" cy="10812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0" dirty="0" smtClean="0">
                <a:solidFill>
                  <a:schemeClr val="accent1"/>
                </a:solidFill>
              </a:rPr>
              <a:t/>
            </a:r>
            <a:br>
              <a:rPr lang="en-US" sz="4900" b="0" dirty="0" smtClean="0">
                <a:solidFill>
                  <a:schemeClr val="accent1"/>
                </a:solidFill>
              </a:rPr>
            </a:br>
            <a:r>
              <a:rPr lang="en-US" sz="4900" b="0" dirty="0">
                <a:solidFill>
                  <a:schemeClr val="accent1"/>
                </a:solidFill>
              </a:rPr>
              <a:t/>
            </a:r>
            <a:br>
              <a:rPr lang="en-US" sz="4900" b="0" dirty="0">
                <a:solidFill>
                  <a:schemeClr val="accent1"/>
                </a:solidFill>
              </a:rPr>
            </a:br>
            <a:r>
              <a:rPr lang="en-US" sz="4900" b="0" dirty="0" smtClean="0">
                <a:solidFill>
                  <a:schemeClr val="accent1"/>
                </a:solidFill>
              </a:rPr>
              <a:t/>
            </a:r>
            <a:br>
              <a:rPr lang="en-US" sz="4900" b="0" dirty="0" smtClean="0">
                <a:solidFill>
                  <a:schemeClr val="accent1"/>
                </a:solidFill>
              </a:rPr>
            </a:br>
            <a:r>
              <a:rPr lang="en-US" sz="4900" b="0" dirty="0">
                <a:solidFill>
                  <a:schemeClr val="accent1"/>
                </a:solidFill>
              </a:rPr>
              <a:t/>
            </a:r>
            <a:br>
              <a:rPr lang="en-US" sz="4900" b="0" dirty="0">
                <a:solidFill>
                  <a:schemeClr val="accent1"/>
                </a:solidFill>
              </a:rPr>
            </a:br>
            <a:r>
              <a:rPr lang="en-US" sz="4900" b="0" dirty="0" smtClean="0">
                <a:solidFill>
                  <a:schemeClr val="accent1"/>
                </a:solidFill>
              </a:rPr>
              <a:t>It is important </a:t>
            </a:r>
            <a:r>
              <a:rPr lang="en-US" sz="4900" b="0" dirty="0">
                <a:solidFill>
                  <a:schemeClr val="accent1"/>
                </a:solidFill>
              </a:rPr>
              <a:t>to remember that the interviewee is also there to determine if they feel the company is a fit for </a:t>
            </a:r>
            <a:r>
              <a:rPr lang="en-US" sz="4900" b="0" dirty="0" smtClean="0">
                <a:solidFill>
                  <a:schemeClr val="accent1"/>
                </a:solidFill>
              </a:rPr>
              <a:t>them, </a:t>
            </a:r>
            <a:r>
              <a:rPr lang="en-US" sz="4900" b="0" dirty="0">
                <a:solidFill>
                  <a:schemeClr val="accent1"/>
                </a:solidFill>
              </a:rPr>
              <a:t>so they can also put the interview panel in the hot seat at the end of an interview.</a:t>
            </a:r>
            <a:r>
              <a:rPr lang="en-US" sz="4900" dirty="0">
                <a:solidFill>
                  <a:schemeClr val="accent1"/>
                </a:solidFill>
              </a:rPr>
              <a:t> </a:t>
            </a:r>
            <a:r>
              <a:rPr lang="en-US" dirty="0">
                <a:solidFill>
                  <a:schemeClr val="accent1"/>
                </a:solidFill>
              </a:rPr>
              <a:t> </a:t>
            </a:r>
            <a:r>
              <a:rPr lang="en-US" dirty="0"/>
              <a:t>  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718033"/>
            <a:ext cx="9445487" cy="1107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Before we get started…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6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any interview type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0780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Capitalize on your strengths </a:t>
            </a:r>
          </a:p>
          <a:p>
            <a:r>
              <a:rPr lang="en-US" dirty="0" smtClean="0"/>
              <a:t>Dress and act professional </a:t>
            </a:r>
          </a:p>
          <a:p>
            <a:r>
              <a:rPr lang="en-US" dirty="0" smtClean="0"/>
              <a:t>Be cautious of your body language</a:t>
            </a:r>
          </a:p>
          <a:p>
            <a:r>
              <a:rPr lang="en-US" dirty="0" smtClean="0"/>
              <a:t>Find a way to show off your soft skills – high light your work ethic, responsibility, communication skills, </a:t>
            </a:r>
            <a:r>
              <a:rPr lang="en-US" dirty="0" err="1" smtClean="0"/>
              <a:t>etc</a:t>
            </a:r>
            <a:r>
              <a:rPr lang="en-US" dirty="0" smtClean="0"/>
              <a:t> when answering questions  </a:t>
            </a:r>
          </a:p>
          <a:p>
            <a:r>
              <a:rPr lang="en-US" dirty="0" smtClean="0"/>
              <a:t>Be timely to the interview</a:t>
            </a:r>
          </a:p>
          <a:p>
            <a:r>
              <a:rPr lang="en-US" dirty="0" smtClean="0"/>
              <a:t>Good cultural fit</a:t>
            </a:r>
          </a:p>
          <a:p>
            <a:r>
              <a:rPr lang="en-US" dirty="0" smtClean="0"/>
              <a:t>Know the companies vision, mission and values  </a:t>
            </a:r>
          </a:p>
          <a:p>
            <a:r>
              <a:rPr lang="en-US" dirty="0" smtClean="0"/>
              <a:t>Be honest</a:t>
            </a:r>
          </a:p>
          <a:p>
            <a:r>
              <a:rPr lang="en-US" dirty="0" smtClean="0"/>
              <a:t>Be confident</a:t>
            </a:r>
          </a:p>
        </p:txBody>
      </p:sp>
    </p:spTree>
    <p:extLst>
      <p:ext uri="{BB962C8B-B14F-4D97-AF65-F5344CB8AC3E}">
        <p14:creationId xmlns:p14="http://schemas.microsoft.com/office/powerpoint/2010/main" val="207827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any interview type </a:t>
            </a:r>
            <a:r>
              <a:rPr lang="en-US" dirty="0" smtClean="0"/>
              <a:t>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406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Reread the job description </a:t>
            </a:r>
          </a:p>
          <a:p>
            <a:r>
              <a:rPr lang="en-US" dirty="0" smtClean="0"/>
              <a:t>Know the role you are applying for and the company</a:t>
            </a:r>
          </a:p>
          <a:p>
            <a:r>
              <a:rPr lang="en-US" dirty="0" smtClean="0"/>
              <a:t>Find a way to set yourself apart from other applicants. How are you unique?  </a:t>
            </a:r>
          </a:p>
          <a:p>
            <a:r>
              <a:rPr lang="en-US" dirty="0" smtClean="0"/>
              <a:t>Show off your formal and informal leadership experiences </a:t>
            </a:r>
          </a:p>
          <a:p>
            <a:r>
              <a:rPr lang="en-US" dirty="0" smtClean="0"/>
              <a:t>Mention your success from past experiences </a:t>
            </a:r>
          </a:p>
          <a:p>
            <a:r>
              <a:rPr lang="en-US" dirty="0" smtClean="0"/>
              <a:t>Have at least one question prepared to ask the interviewers. Examples below.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Why do you enjoy working for this company?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What are the biggest challenges that someone in this position may face?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Are there learning and development opportunities within this position?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What are the next steps after this interview? </a:t>
            </a:r>
          </a:p>
        </p:txBody>
      </p:sp>
    </p:spTree>
    <p:extLst>
      <p:ext uri="{BB962C8B-B14F-4D97-AF65-F5344CB8AC3E}">
        <p14:creationId xmlns:p14="http://schemas.microsoft.com/office/powerpoint/2010/main" val="59709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one thing to remember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584709"/>
            <a:ext cx="10515600" cy="2734409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en-US" dirty="0" smtClean="0"/>
              <a:t>Know the company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dirty="0" smtClean="0"/>
              <a:t>Use words in the interview from the job description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dirty="0" smtClean="0"/>
              <a:t>Understand and mention their vision, mission and values and how you support them</a:t>
            </a:r>
          </a:p>
        </p:txBody>
      </p:sp>
      <p:sp>
        <p:nvSpPr>
          <p:cNvPr id="4" name="Rectangle 3"/>
          <p:cNvSpPr/>
          <p:nvPr/>
        </p:nvSpPr>
        <p:spPr>
          <a:xfrm>
            <a:off x="1203410" y="1329739"/>
            <a:ext cx="9785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RESEARCH, RESEARCH, RESEARCH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51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Person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0157"/>
            <a:ext cx="10515600" cy="4351338"/>
          </a:xfrm>
        </p:spPr>
        <p:txBody>
          <a:bodyPr/>
          <a:lstStyle/>
          <a:p>
            <a:r>
              <a:rPr lang="en-US" dirty="0" smtClean="0"/>
              <a:t>Plan to arrive to the interview facility at least 20 minutes early</a:t>
            </a:r>
          </a:p>
          <a:p>
            <a:pPr lvl="1"/>
            <a:r>
              <a:rPr lang="en-US" dirty="0"/>
              <a:t>You don’t have to go in at this time, but it gives a buffer incase there is a traffic </a:t>
            </a:r>
          </a:p>
          <a:p>
            <a:pPr lvl="1"/>
            <a:r>
              <a:rPr lang="en-US" dirty="0"/>
              <a:t>Use the extra time to collect your thoughts and run through your interview questions </a:t>
            </a:r>
            <a:endParaRPr lang="en-US" dirty="0" smtClean="0"/>
          </a:p>
          <a:p>
            <a:r>
              <a:rPr lang="en-US" dirty="0" smtClean="0"/>
              <a:t>Dress Professionally </a:t>
            </a:r>
          </a:p>
          <a:p>
            <a:r>
              <a:rPr lang="en-US" dirty="0" smtClean="0"/>
              <a:t>Bring copies of your resume and cover letter</a:t>
            </a:r>
          </a:p>
          <a:p>
            <a:r>
              <a:rPr lang="en-US" dirty="0" smtClean="0"/>
              <a:t>Utilize appropriate body language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28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089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 aware of your surroundings</a:t>
            </a:r>
          </a:p>
          <a:p>
            <a:pPr lvl="1"/>
            <a:r>
              <a:rPr lang="en-US" dirty="0" smtClean="0"/>
              <a:t>Make sure there is an appropriate background  </a:t>
            </a:r>
          </a:p>
          <a:p>
            <a:r>
              <a:rPr lang="en-US" dirty="0" smtClean="0"/>
              <a:t>Practice the software you will be using </a:t>
            </a:r>
          </a:p>
          <a:p>
            <a:r>
              <a:rPr lang="en-US" dirty="0" smtClean="0"/>
              <a:t>Know your location </a:t>
            </a:r>
          </a:p>
          <a:p>
            <a:pPr lvl="1"/>
            <a:r>
              <a:rPr lang="en-US" dirty="0" smtClean="0"/>
              <a:t>If you have a roommate or family members remind them you have an interview and ask them to not interrupt. </a:t>
            </a:r>
            <a:endParaRPr lang="en-US" dirty="0"/>
          </a:p>
          <a:p>
            <a:pPr lvl="0"/>
            <a:r>
              <a:rPr lang="en-US" dirty="0">
                <a:solidFill>
                  <a:srgbClr val="5B8F22"/>
                </a:solidFill>
              </a:rPr>
              <a:t>Wear professional </a:t>
            </a:r>
            <a:r>
              <a:rPr lang="en-US" dirty="0" smtClean="0">
                <a:solidFill>
                  <a:srgbClr val="5B8F22"/>
                </a:solidFill>
              </a:rPr>
              <a:t>attire from head to toe </a:t>
            </a:r>
          </a:p>
          <a:p>
            <a:pPr lvl="0"/>
            <a:r>
              <a:rPr lang="en-US" dirty="0" smtClean="0">
                <a:solidFill>
                  <a:srgbClr val="5B8F22"/>
                </a:solidFill>
              </a:rPr>
              <a:t>Use appropriate body  language </a:t>
            </a:r>
          </a:p>
          <a:p>
            <a:pPr lvl="0"/>
            <a:r>
              <a:rPr lang="en-US" dirty="0" smtClean="0">
                <a:solidFill>
                  <a:srgbClr val="5B8F22"/>
                </a:solidFill>
              </a:rPr>
              <a:t>Have your resume and cover letter on hand </a:t>
            </a:r>
          </a:p>
          <a:p>
            <a:r>
              <a:rPr lang="en-US" dirty="0"/>
              <a:t>Have a writing utensil and note pad ready to take notes incase </a:t>
            </a:r>
          </a:p>
          <a:p>
            <a:pPr lvl="0"/>
            <a:endParaRPr lang="en-US" dirty="0">
              <a:solidFill>
                <a:srgbClr val="5B8F22"/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759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202" y="915273"/>
            <a:ext cx="10515600" cy="4351338"/>
          </a:xfrm>
        </p:spPr>
        <p:txBody>
          <a:bodyPr/>
          <a:lstStyle/>
          <a:p>
            <a:r>
              <a:rPr lang="en-US" dirty="0" smtClean="0"/>
              <a:t>Use a professional tone and speak clearly </a:t>
            </a:r>
          </a:p>
          <a:p>
            <a:r>
              <a:rPr lang="en-US" dirty="0" smtClean="0"/>
              <a:t>Charge your phone </a:t>
            </a:r>
          </a:p>
          <a:p>
            <a:r>
              <a:rPr lang="en-US" dirty="0" smtClean="0"/>
              <a:t>Have your resume and cover letter on hand </a:t>
            </a:r>
          </a:p>
          <a:p>
            <a:r>
              <a:rPr lang="en-US" dirty="0" smtClean="0"/>
              <a:t>Have a writing utensil and note pad ready to take notes incase </a:t>
            </a:r>
          </a:p>
          <a:p>
            <a:r>
              <a:rPr lang="en-US" dirty="0" smtClean="0"/>
              <a:t>Be conversational – try to not just answer questions yes/no </a:t>
            </a:r>
          </a:p>
          <a:p>
            <a:r>
              <a:rPr lang="en-US" dirty="0" smtClean="0"/>
              <a:t>Know your environment, make sure there is little to no background noise </a:t>
            </a:r>
          </a:p>
          <a:p>
            <a:r>
              <a:rPr lang="en-US" dirty="0" smtClean="0"/>
              <a:t>Have a professional voicemail set-up incase they call back and you miss it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407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interview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If you want to stand out, send a follow-up email/card thanking them for their consideration.</a:t>
            </a:r>
          </a:p>
          <a:p>
            <a:r>
              <a:rPr lang="en-US" dirty="0" smtClean="0"/>
              <a:t>Send the email within 24 hours of the interview.</a:t>
            </a:r>
          </a:p>
          <a:p>
            <a:r>
              <a:rPr lang="en-US" dirty="0" smtClean="0"/>
              <a:t>Example below:</a:t>
            </a:r>
          </a:p>
          <a:p>
            <a:pPr marL="0" indent="0">
              <a:buNone/>
            </a:pPr>
            <a:r>
              <a:rPr lang="en-US" dirty="0" smtClean="0"/>
              <a:t>Dear ____, </a:t>
            </a:r>
          </a:p>
          <a:p>
            <a:pPr marL="0" indent="0">
              <a:buNone/>
            </a:pPr>
            <a:r>
              <a:rPr lang="en-US" dirty="0" smtClean="0"/>
              <a:t>	Thank you for the opportunity to interview for [insert job here]. I enjoyed learning more about the company and the role of the position. I believe that my strong communication skills, passion for the industry and empathetic personality align with the mission and values of your company.</a:t>
            </a:r>
          </a:p>
          <a:p>
            <a:pPr marL="0" indent="0">
              <a:buNone/>
            </a:pPr>
            <a:r>
              <a:rPr lang="en-US" dirty="0" smtClean="0"/>
              <a:t>I think that my skill set will perfectly align with the projects we discussed during the interview. </a:t>
            </a:r>
          </a:p>
          <a:p>
            <a:pPr marL="0" indent="0">
              <a:buNone/>
            </a:pPr>
            <a:r>
              <a:rPr lang="en-US" dirty="0" smtClean="0"/>
              <a:t>Thank you again for the opportunity, I look forward to hearing from you! </a:t>
            </a:r>
          </a:p>
          <a:p>
            <a:pPr marL="0" indent="0">
              <a:buNone/>
            </a:pPr>
            <a:r>
              <a:rPr lang="en-US" dirty="0" smtClean="0"/>
              <a:t>Sincerely,  </a:t>
            </a:r>
          </a:p>
          <a:p>
            <a:pPr marL="0" indent="0">
              <a:buNone/>
            </a:pPr>
            <a:r>
              <a:rPr lang="en-US" dirty="0" smtClean="0"/>
              <a:t>________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26431" y="305606"/>
            <a:ext cx="4201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BE SURE YOU PROOF READ!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Read it aloud to ensure there aren’t mistakes and it sounds right.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43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nowledge Center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Center PowerPoint Template.potx" id="{07ADAD88-B1C1-4EE6-9317-4132933FAFE1}" vid="{7B08C8C7-F481-4CFF-BFCD-3D210005D8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Knowledge Center PowerPoint Template_Darren</Template>
  <TotalTime>693</TotalTime>
  <Words>628</Words>
  <Application>Microsoft Office PowerPoint</Application>
  <PresentationFormat>Widescreen</PresentationFormat>
  <Paragraphs>71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Courier New</vt:lpstr>
      <vt:lpstr>Franklin Gothic Book</vt:lpstr>
      <vt:lpstr>Futura</vt:lpstr>
      <vt:lpstr>Futura LT Pro Book</vt:lpstr>
      <vt:lpstr>Wingdings</vt:lpstr>
      <vt:lpstr>Knowledge Center Theme</vt:lpstr>
      <vt:lpstr>INTERVIEWS </vt:lpstr>
      <vt:lpstr>    It is important to remember that the interviewee is also there to determine if they feel the company is a fit for them, so they can also put the interview panel in the hot seat at the end of an interview.    </vt:lpstr>
      <vt:lpstr>Tips for any interview type </vt:lpstr>
      <vt:lpstr>Tips for any interview type cont. </vt:lpstr>
      <vt:lpstr>Number one thing to remember </vt:lpstr>
      <vt:lpstr>In Person </vt:lpstr>
      <vt:lpstr>Virtual </vt:lpstr>
      <vt:lpstr>Phone </vt:lpstr>
      <vt:lpstr>After the interview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Interviews </dc:title>
  <dc:creator>Ward, Ivy</dc:creator>
  <cp:lastModifiedBy>Ward, Ivy</cp:lastModifiedBy>
  <cp:revision>22</cp:revision>
  <dcterms:created xsi:type="dcterms:W3CDTF">2022-07-21T12:22:57Z</dcterms:created>
  <dcterms:modified xsi:type="dcterms:W3CDTF">2022-09-22T13:04:37Z</dcterms:modified>
</cp:coreProperties>
</file>