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56" r:id="rId2"/>
    <p:sldId id="269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014C0-C5DF-49D0-B7C4-BC6EDAC2A45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5DBA9-30DA-4DEC-A43B-D3014367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8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https://www.indeed.com/career-advice/career-development/10-common-leadership-styles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5DBA9-30DA-4DEC-A43B-D3014367CD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1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5DBA9-30DA-4DEC-A43B-D3014367CD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4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5DBA9-30DA-4DEC-A43B-D3014367CD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9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5DBA9-30DA-4DEC-A43B-D3014367CD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1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42628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3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8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69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0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3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412715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33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6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47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07962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97388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50328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7273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078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61467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7985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1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4677" y="3303100"/>
            <a:ext cx="9144000" cy="1655762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“Leaders become great, not because of their power, but because of their ability to empower others”</a:t>
            </a:r>
          </a:p>
          <a:p>
            <a:pPr algn="r"/>
            <a:r>
              <a:rPr lang="en-US" dirty="0" smtClean="0">
                <a:solidFill>
                  <a:schemeClr val="accent1"/>
                </a:solidFill>
              </a:rPr>
              <a:t>-John Maxwell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36975"/>
            <a:ext cx="12191999" cy="110759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Futura LT Pro Book" panose="020B0802020204020204" pitchFamily="34" charset="0"/>
              </a:rPr>
              <a:t>LEADERSHIP STYLES </a:t>
            </a:r>
            <a:endParaRPr lang="en-US" sz="6600" dirty="0"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Transformational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Characteristics</a:t>
            </a:r>
          </a:p>
          <a:p>
            <a:r>
              <a:rPr lang="en-US" dirty="0" smtClean="0"/>
              <a:t>Provide encouragement </a:t>
            </a:r>
          </a:p>
          <a:p>
            <a:r>
              <a:rPr lang="en-US" dirty="0" smtClean="0"/>
              <a:t>Thinks in big picture </a:t>
            </a:r>
          </a:p>
          <a:p>
            <a:r>
              <a:rPr lang="en-US" dirty="0" smtClean="0"/>
              <a:t>Mutual respect for team members </a:t>
            </a:r>
          </a:p>
          <a:p>
            <a:r>
              <a:rPr lang="en-US" dirty="0" smtClean="0"/>
              <a:t>Creative </a:t>
            </a:r>
          </a:p>
          <a:p>
            <a:r>
              <a:rPr lang="en-US" dirty="0" smtClean="0"/>
              <a:t>Good understanding of organizational need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Pros </a:t>
            </a:r>
          </a:p>
          <a:p>
            <a:pPr lvl="1"/>
            <a:r>
              <a:rPr lang="en-US" dirty="0" smtClean="0"/>
              <a:t>Value personal connections </a:t>
            </a:r>
          </a:p>
          <a:p>
            <a:pPr lvl="1"/>
            <a:r>
              <a:rPr lang="en-US" dirty="0" smtClean="0"/>
              <a:t>Values ethics </a:t>
            </a:r>
          </a:p>
          <a:p>
            <a:r>
              <a:rPr lang="en-US" sz="2400" dirty="0" smtClean="0"/>
              <a:t>Cons</a:t>
            </a:r>
          </a:p>
          <a:p>
            <a:pPr lvl="1"/>
            <a:r>
              <a:rPr lang="en-US" dirty="0" smtClean="0"/>
              <a:t>Focuses more on individuals and can overlook team wins </a:t>
            </a:r>
          </a:p>
          <a:p>
            <a:pPr lvl="1"/>
            <a:r>
              <a:rPr lang="en-US" dirty="0" smtClean="0"/>
              <a:t>Can overlook details </a:t>
            </a:r>
          </a:p>
        </p:txBody>
      </p:sp>
    </p:spTree>
    <p:extLst>
      <p:ext uri="{BB962C8B-B14F-4D97-AF65-F5344CB8AC3E}">
        <p14:creationId xmlns:p14="http://schemas.microsoft.com/office/powerpoint/2010/main" val="28284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Transactional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Characteristics </a:t>
            </a:r>
          </a:p>
          <a:p>
            <a:r>
              <a:rPr lang="en-US" dirty="0" smtClean="0"/>
              <a:t>Micromanage</a:t>
            </a:r>
          </a:p>
          <a:p>
            <a:r>
              <a:rPr lang="en-US" dirty="0" smtClean="0"/>
              <a:t>Attains goals</a:t>
            </a:r>
          </a:p>
          <a:p>
            <a:r>
              <a:rPr lang="en-US" dirty="0" smtClean="0"/>
              <a:t>Doesn’t question authority </a:t>
            </a:r>
          </a:p>
          <a:p>
            <a:r>
              <a:rPr lang="en-US" dirty="0" smtClean="0"/>
              <a:t>Values corporate structure </a:t>
            </a:r>
          </a:p>
          <a:p>
            <a:r>
              <a:rPr lang="en-US" dirty="0" smtClean="0"/>
              <a:t>Reactionary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Pros </a:t>
            </a:r>
          </a:p>
          <a:p>
            <a:pPr lvl="1"/>
            <a:r>
              <a:rPr lang="en-US" dirty="0" smtClean="0"/>
              <a:t>Facilitate the achievements of goals </a:t>
            </a:r>
          </a:p>
          <a:p>
            <a:pPr lvl="1"/>
            <a:r>
              <a:rPr lang="en-US" dirty="0" smtClean="0"/>
              <a:t>Clearly defined structure </a:t>
            </a:r>
          </a:p>
          <a:p>
            <a:r>
              <a:rPr lang="en-US" sz="2400" dirty="0" smtClean="0"/>
              <a:t>Cons </a:t>
            </a:r>
          </a:p>
          <a:p>
            <a:pPr lvl="1"/>
            <a:r>
              <a:rPr lang="en-US" dirty="0" smtClean="0"/>
              <a:t>Overly focused on short-term goals </a:t>
            </a:r>
          </a:p>
          <a:p>
            <a:pPr lvl="1"/>
            <a:r>
              <a:rPr lang="en-US" dirty="0" smtClean="0"/>
              <a:t>Doesn’t encourage creativity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18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Bureaucratic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Characteristics </a:t>
            </a:r>
          </a:p>
          <a:p>
            <a:r>
              <a:rPr lang="en-US" dirty="0" smtClean="0"/>
              <a:t>Detail oriented </a:t>
            </a:r>
          </a:p>
          <a:p>
            <a:r>
              <a:rPr lang="en-US" dirty="0" smtClean="0"/>
              <a:t>Strong willed </a:t>
            </a:r>
          </a:p>
          <a:p>
            <a:r>
              <a:rPr lang="en-US" dirty="0" smtClean="0"/>
              <a:t>Commitment to organization </a:t>
            </a:r>
          </a:p>
          <a:p>
            <a:r>
              <a:rPr lang="en-US" dirty="0" smtClean="0"/>
              <a:t>Self disciplined </a:t>
            </a:r>
          </a:p>
          <a:p>
            <a:r>
              <a:rPr lang="en-US" dirty="0" smtClean="0"/>
              <a:t>Work ethic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Pros </a:t>
            </a:r>
          </a:p>
          <a:p>
            <a:pPr lvl="1"/>
            <a:r>
              <a:rPr lang="en-US" dirty="0" smtClean="0"/>
              <a:t>Clear defined roles </a:t>
            </a:r>
          </a:p>
          <a:p>
            <a:pPr lvl="1"/>
            <a:r>
              <a:rPr lang="en-US" dirty="0" smtClean="0"/>
              <a:t>Separate work fro relationships </a:t>
            </a:r>
          </a:p>
          <a:p>
            <a:r>
              <a:rPr lang="en-US" sz="2400" dirty="0" smtClean="0"/>
              <a:t>Cons </a:t>
            </a:r>
          </a:p>
          <a:p>
            <a:pPr lvl="1"/>
            <a:r>
              <a:rPr lang="en-US" dirty="0" smtClean="0"/>
              <a:t>Does not promote creativity </a:t>
            </a:r>
          </a:p>
          <a:p>
            <a:pPr lvl="1"/>
            <a:r>
              <a:rPr lang="en-US" dirty="0" smtClean="0"/>
              <a:t>Slow to change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7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266" y="2430706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Take the next five minutes to review your notes and decide which leadership style best fits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511" y="3811099"/>
            <a:ext cx="10515600" cy="1500187"/>
          </a:xfrm>
        </p:spPr>
        <p:txBody>
          <a:bodyPr/>
          <a:lstStyle/>
          <a:p>
            <a:r>
              <a:rPr lang="en-US" dirty="0" smtClean="0"/>
              <a:t>What leadership style are you?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2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2981" y="3881438"/>
            <a:ext cx="6520760" cy="1500187"/>
          </a:xfrm>
        </p:spPr>
        <p:txBody>
          <a:bodyPr/>
          <a:lstStyle/>
          <a:p>
            <a:r>
              <a:rPr lang="en-US" dirty="0" smtClean="0"/>
              <a:t>Your leadership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37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97" y="2749551"/>
            <a:ext cx="4953488" cy="1766521"/>
          </a:xfrm>
        </p:spPr>
        <p:txBody>
          <a:bodyPr/>
          <a:lstStyle/>
          <a:p>
            <a:r>
              <a:rPr lang="en-US" dirty="0" smtClean="0"/>
              <a:t>Pacesetter 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27539" y="4735085"/>
            <a:ext cx="10248900" cy="98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Focuses on goals - Slow to praise - Sets the bar high - Values performance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3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Supportive - Self Aware - Offers </a:t>
            </a:r>
            <a:r>
              <a:rPr lang="en-US" dirty="0"/>
              <a:t>guidance versus giving </a:t>
            </a:r>
            <a:r>
              <a:rPr lang="en-US" dirty="0" smtClean="0"/>
              <a:t>commands - Ask </a:t>
            </a:r>
            <a:r>
              <a:rPr lang="en-US" dirty="0"/>
              <a:t>guided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22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</a:t>
            </a:r>
            <a:r>
              <a:rPr lang="en-US" dirty="0" smtClean="0"/>
              <a:t>encouragement - Thinks </a:t>
            </a:r>
            <a:r>
              <a:rPr lang="en-US" dirty="0"/>
              <a:t>in big </a:t>
            </a:r>
            <a:r>
              <a:rPr lang="en-US" dirty="0" smtClean="0"/>
              <a:t>picture - Mutual </a:t>
            </a:r>
            <a:r>
              <a:rPr lang="en-US" dirty="0"/>
              <a:t>respect for team </a:t>
            </a:r>
            <a:r>
              <a:rPr lang="en-US" dirty="0" smtClean="0"/>
              <a:t>members – Creative - Good </a:t>
            </a:r>
            <a:r>
              <a:rPr lang="en-US" dirty="0"/>
              <a:t>understanding of organizational need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6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Motivates - Cares </a:t>
            </a:r>
            <a:r>
              <a:rPr lang="en-US" dirty="0"/>
              <a:t>about </a:t>
            </a:r>
            <a:r>
              <a:rPr lang="en-US" dirty="0" smtClean="0"/>
              <a:t>individuals - Encourages </a:t>
            </a:r>
            <a:r>
              <a:rPr lang="en-US" dirty="0"/>
              <a:t>engagement and collaboration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leadership style and 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leadership style is the way an individual conducts a person or group of people. Knowing your leadership style allows you know understand your strengths and weakness when working with other individuals.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6813" y="6581001"/>
            <a:ext cx="8976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https://www.indeed.com/career-advice/career-development/10-common-leadership-styles</a:t>
            </a:r>
          </a:p>
        </p:txBody>
      </p:sp>
    </p:spTree>
    <p:extLst>
      <p:ext uri="{BB962C8B-B14F-4D97-AF65-F5344CB8AC3E}">
        <p14:creationId xmlns:p14="http://schemas.microsoft.com/office/powerpoint/2010/main" val="37599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Laissez-faire/hands off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Effectively </a:t>
            </a:r>
            <a:r>
              <a:rPr lang="en-US" dirty="0" smtClean="0"/>
              <a:t>delegate - Offer </a:t>
            </a:r>
            <a:r>
              <a:rPr lang="en-US" dirty="0"/>
              <a:t>constructive </a:t>
            </a:r>
            <a:r>
              <a:rPr lang="en-US" dirty="0" smtClean="0"/>
              <a:t>criticism - Will </a:t>
            </a:r>
            <a:r>
              <a:rPr lang="en-US" dirty="0"/>
              <a:t>take control when </a:t>
            </a:r>
            <a:r>
              <a:rPr lang="en-US" dirty="0" smtClean="0"/>
              <a:t>needed - Believe </a:t>
            </a:r>
            <a:r>
              <a:rPr lang="en-US" dirty="0"/>
              <a:t>in freedom of choice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2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Bureaucratic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 </a:t>
            </a:r>
            <a:r>
              <a:rPr lang="en-US" dirty="0" smtClean="0"/>
              <a:t>oriented - Strong </a:t>
            </a:r>
            <a:r>
              <a:rPr lang="en-US" dirty="0"/>
              <a:t>willed </a:t>
            </a:r>
            <a:r>
              <a:rPr lang="en-US" dirty="0" smtClean="0"/>
              <a:t>- Commitment </a:t>
            </a:r>
            <a:r>
              <a:rPr lang="en-US" dirty="0"/>
              <a:t>to organization </a:t>
            </a:r>
            <a:r>
              <a:rPr lang="en-US" dirty="0" smtClean="0"/>
              <a:t>- Self disciplined - Work </a:t>
            </a:r>
            <a:r>
              <a:rPr lang="en-US" dirty="0"/>
              <a:t>ethic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41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Democratic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Values group discussion </a:t>
            </a:r>
            <a:r>
              <a:rPr lang="en-US" dirty="0" smtClean="0"/>
              <a:t>- Rational – Flexible - Wants </a:t>
            </a:r>
            <a:r>
              <a:rPr lang="en-US" dirty="0"/>
              <a:t>to share ideas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10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Autocratic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 motivated </a:t>
            </a:r>
            <a:r>
              <a:rPr lang="en-US" dirty="0" smtClean="0"/>
              <a:t>- Rule follower – Dependable - Good </a:t>
            </a:r>
            <a:r>
              <a:rPr lang="en-US" dirty="0"/>
              <a:t>communication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9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Micromanage - Attains goals - Doesn’t </a:t>
            </a:r>
            <a:r>
              <a:rPr lang="en-US" dirty="0"/>
              <a:t>question authority </a:t>
            </a:r>
            <a:r>
              <a:rPr lang="en-US" dirty="0" smtClean="0"/>
              <a:t>- Values </a:t>
            </a:r>
            <a:r>
              <a:rPr lang="en-US" dirty="0"/>
              <a:t>corporate structure </a:t>
            </a:r>
            <a:r>
              <a:rPr lang="en-US" dirty="0" smtClean="0"/>
              <a:t>- Reactionary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80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Visionary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527" y="3209925"/>
            <a:ext cx="10515600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Strategic – Inspirational –Optimistic - Innovative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77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Coach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Characteristics </a:t>
            </a:r>
          </a:p>
          <a:p>
            <a:r>
              <a:rPr lang="en-US" dirty="0" smtClean="0"/>
              <a:t>Supportive </a:t>
            </a:r>
          </a:p>
          <a:p>
            <a:r>
              <a:rPr lang="en-US" dirty="0" smtClean="0"/>
              <a:t>Self Aware</a:t>
            </a:r>
          </a:p>
          <a:p>
            <a:r>
              <a:rPr lang="en-US" dirty="0" smtClean="0"/>
              <a:t>Offers guidance versus giving commands </a:t>
            </a:r>
          </a:p>
          <a:p>
            <a:r>
              <a:rPr lang="en-US" dirty="0" smtClean="0"/>
              <a:t>Ask guided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Pros</a:t>
            </a:r>
          </a:p>
          <a:p>
            <a:pPr lvl="1"/>
            <a:r>
              <a:rPr lang="en-US" dirty="0" smtClean="0"/>
              <a:t>Very positive outlook </a:t>
            </a:r>
          </a:p>
          <a:p>
            <a:pPr lvl="1"/>
            <a:r>
              <a:rPr lang="en-US" dirty="0" smtClean="0"/>
              <a:t>Empowers individuals </a:t>
            </a:r>
          </a:p>
          <a:p>
            <a:pPr lvl="1"/>
            <a:r>
              <a:rPr lang="en-US" dirty="0" smtClean="0"/>
              <a:t>Provides confidence </a:t>
            </a:r>
          </a:p>
          <a:p>
            <a:r>
              <a:rPr lang="en-US" sz="2400" dirty="0" smtClean="0"/>
              <a:t>Cons</a:t>
            </a:r>
          </a:p>
          <a:p>
            <a:pPr lvl="1"/>
            <a:r>
              <a:rPr lang="en-US" dirty="0" smtClean="0"/>
              <a:t>Can be time consuming</a:t>
            </a:r>
          </a:p>
          <a:p>
            <a:pPr lvl="1"/>
            <a:r>
              <a:rPr lang="en-US" dirty="0" smtClean="0"/>
              <a:t>Requires one on one time with individuals, which is helpful unless on a time crunch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4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Visionary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Characteristics </a:t>
            </a:r>
          </a:p>
          <a:p>
            <a:r>
              <a:rPr lang="en-US" dirty="0" smtClean="0"/>
              <a:t>Strategic</a:t>
            </a:r>
          </a:p>
          <a:p>
            <a:r>
              <a:rPr lang="en-US" dirty="0" smtClean="0"/>
              <a:t>Inspirational</a:t>
            </a:r>
          </a:p>
          <a:p>
            <a:r>
              <a:rPr lang="en-US" dirty="0" smtClean="0"/>
              <a:t>Optimistic</a:t>
            </a:r>
          </a:p>
          <a:p>
            <a:r>
              <a:rPr lang="en-US" dirty="0" smtClean="0"/>
              <a:t>Innovative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Pros</a:t>
            </a:r>
          </a:p>
          <a:p>
            <a:pPr lvl="1"/>
            <a:r>
              <a:rPr lang="en-US" dirty="0" smtClean="0"/>
              <a:t>Very motivated </a:t>
            </a:r>
          </a:p>
          <a:p>
            <a:pPr lvl="1"/>
            <a:r>
              <a:rPr lang="en-US" dirty="0" smtClean="0"/>
              <a:t>Encourages growth </a:t>
            </a:r>
          </a:p>
          <a:p>
            <a:pPr lvl="1"/>
            <a:r>
              <a:rPr lang="en-US" dirty="0" smtClean="0"/>
              <a:t>Enforces unity </a:t>
            </a:r>
          </a:p>
          <a:p>
            <a:r>
              <a:rPr lang="en-US" sz="2400" dirty="0" smtClean="0"/>
              <a:t>Cons</a:t>
            </a:r>
          </a:p>
          <a:p>
            <a:pPr lvl="1"/>
            <a:r>
              <a:rPr lang="en-US" dirty="0" smtClean="0"/>
              <a:t>Can focus too much on the big picture </a:t>
            </a:r>
          </a:p>
          <a:p>
            <a:pPr lvl="1"/>
            <a:r>
              <a:rPr lang="en-US" dirty="0" smtClean="0"/>
              <a:t>Can be too future-oriented and disregard present issues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Servant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Characteristics </a:t>
            </a:r>
          </a:p>
          <a:p>
            <a:r>
              <a:rPr lang="en-US" dirty="0" smtClean="0"/>
              <a:t>Motivates</a:t>
            </a:r>
          </a:p>
          <a:p>
            <a:r>
              <a:rPr lang="en-US" dirty="0" smtClean="0"/>
              <a:t>Cares about individuals </a:t>
            </a:r>
          </a:p>
          <a:p>
            <a:r>
              <a:rPr lang="en-US" dirty="0" smtClean="0"/>
              <a:t>Encourages engagement and collaboration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Pros</a:t>
            </a:r>
          </a:p>
          <a:p>
            <a:pPr lvl="1"/>
            <a:r>
              <a:rPr lang="en-US" dirty="0" smtClean="0"/>
              <a:t>Cultivate trust</a:t>
            </a:r>
          </a:p>
          <a:p>
            <a:pPr lvl="1"/>
            <a:r>
              <a:rPr lang="en-US" dirty="0" smtClean="0"/>
              <a:t>Improve decision making </a:t>
            </a:r>
          </a:p>
          <a:p>
            <a:pPr lvl="1"/>
            <a:r>
              <a:rPr lang="en-US" dirty="0" smtClean="0"/>
              <a:t>Boost productivity </a:t>
            </a:r>
          </a:p>
          <a:p>
            <a:r>
              <a:rPr lang="en-US" sz="2400" dirty="0" smtClean="0"/>
              <a:t>Cons</a:t>
            </a:r>
          </a:p>
          <a:p>
            <a:pPr lvl="1"/>
            <a:r>
              <a:rPr lang="en-US" dirty="0" smtClean="0"/>
              <a:t>Put others need </a:t>
            </a:r>
            <a:r>
              <a:rPr lang="en-US" dirty="0"/>
              <a:t>b</a:t>
            </a:r>
            <a:r>
              <a:rPr lang="en-US" dirty="0" smtClean="0"/>
              <a:t>efore their own</a:t>
            </a:r>
          </a:p>
          <a:p>
            <a:pPr lvl="1"/>
            <a:r>
              <a:rPr lang="en-US" dirty="0" smtClean="0"/>
              <a:t>Can struggle to be authoritative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Autocratic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Characteristics </a:t>
            </a:r>
          </a:p>
          <a:p>
            <a:r>
              <a:rPr lang="en-US" dirty="0" smtClean="0"/>
              <a:t>Self motivated </a:t>
            </a:r>
          </a:p>
          <a:p>
            <a:r>
              <a:rPr lang="en-US" dirty="0" smtClean="0"/>
              <a:t>Rule follower</a:t>
            </a:r>
          </a:p>
          <a:p>
            <a:r>
              <a:rPr lang="en-US" dirty="0" smtClean="0"/>
              <a:t>Dependable</a:t>
            </a:r>
          </a:p>
          <a:p>
            <a:r>
              <a:rPr lang="en-US" dirty="0" smtClean="0"/>
              <a:t>Good communication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Pros </a:t>
            </a:r>
          </a:p>
          <a:p>
            <a:pPr lvl="1"/>
            <a:r>
              <a:rPr lang="en-US" dirty="0" smtClean="0"/>
              <a:t>Productivity through delegation </a:t>
            </a:r>
          </a:p>
          <a:p>
            <a:pPr lvl="1"/>
            <a:r>
              <a:rPr lang="en-US" dirty="0" smtClean="0"/>
              <a:t>Good decision maker </a:t>
            </a:r>
          </a:p>
          <a:p>
            <a:pPr lvl="1"/>
            <a:r>
              <a:rPr lang="en-US" dirty="0" smtClean="0"/>
              <a:t>Clear and direct communication </a:t>
            </a:r>
          </a:p>
          <a:p>
            <a:r>
              <a:rPr lang="en-US" sz="2400" dirty="0" smtClean="0"/>
              <a:t>Cons</a:t>
            </a:r>
          </a:p>
          <a:p>
            <a:pPr lvl="1"/>
            <a:r>
              <a:rPr lang="en-US" dirty="0" smtClean="0"/>
              <a:t>Doesn’t listen to others ideas </a:t>
            </a:r>
          </a:p>
          <a:p>
            <a:pPr lvl="1"/>
            <a:r>
              <a:rPr lang="en-US" dirty="0" smtClean="0"/>
              <a:t>Prone to high stress levels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Laissez-faire/hands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off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Characteristics </a:t>
            </a:r>
          </a:p>
          <a:p>
            <a:r>
              <a:rPr lang="en-US" dirty="0" smtClean="0"/>
              <a:t>Effectively delegate </a:t>
            </a:r>
          </a:p>
          <a:p>
            <a:r>
              <a:rPr lang="en-US" dirty="0" smtClean="0"/>
              <a:t>Offer constructive criticism </a:t>
            </a:r>
          </a:p>
          <a:p>
            <a:r>
              <a:rPr lang="en-US" dirty="0" smtClean="0"/>
              <a:t>Will take control when needed </a:t>
            </a:r>
          </a:p>
          <a:p>
            <a:r>
              <a:rPr lang="en-US" dirty="0" smtClean="0"/>
              <a:t>Believe in freedom of choice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Pros</a:t>
            </a:r>
          </a:p>
          <a:p>
            <a:pPr lvl="1"/>
            <a:r>
              <a:rPr lang="en-US" dirty="0" smtClean="0"/>
              <a:t>Encourages accountability and creativity </a:t>
            </a:r>
          </a:p>
          <a:p>
            <a:pPr lvl="1"/>
            <a:r>
              <a:rPr lang="en-US" dirty="0" smtClean="0"/>
              <a:t>Fosters a relaxed working environment </a:t>
            </a:r>
          </a:p>
          <a:p>
            <a:r>
              <a:rPr lang="en-US" sz="2400" dirty="0" smtClean="0"/>
              <a:t>Cons</a:t>
            </a:r>
          </a:p>
          <a:p>
            <a:pPr lvl="1"/>
            <a:r>
              <a:rPr lang="en-US" dirty="0" smtClean="0"/>
              <a:t>Doesn’t work well with new employees, as they need more guidance </a:t>
            </a:r>
          </a:p>
          <a:p>
            <a:pPr lvl="1"/>
            <a:r>
              <a:rPr lang="en-US" dirty="0" smtClean="0"/>
              <a:t>Lack of structure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880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Democratic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Characteristics </a:t>
            </a:r>
          </a:p>
          <a:p>
            <a:r>
              <a:rPr lang="en-US" dirty="0" smtClean="0"/>
              <a:t>Values group discussion </a:t>
            </a:r>
          </a:p>
          <a:p>
            <a:r>
              <a:rPr lang="en-US" dirty="0" smtClean="0"/>
              <a:t>Rational 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Wants to share ideas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Pros </a:t>
            </a:r>
          </a:p>
          <a:p>
            <a:pPr lvl="1"/>
            <a:r>
              <a:rPr lang="en-US" dirty="0" smtClean="0"/>
              <a:t>Makes others feel empowered and valued </a:t>
            </a:r>
          </a:p>
          <a:p>
            <a:pPr lvl="1"/>
            <a:r>
              <a:rPr lang="en-US" dirty="0" smtClean="0"/>
              <a:t>Individuals are a part of the decision making process </a:t>
            </a:r>
          </a:p>
          <a:p>
            <a:pPr lvl="1"/>
            <a:r>
              <a:rPr lang="en-US" dirty="0" smtClean="0"/>
              <a:t>Boosts Morale </a:t>
            </a:r>
          </a:p>
          <a:p>
            <a:r>
              <a:rPr lang="en-US" sz="2400" dirty="0" smtClean="0"/>
              <a:t>Cons</a:t>
            </a:r>
          </a:p>
          <a:p>
            <a:pPr lvl="1"/>
            <a:r>
              <a:rPr lang="en-US" dirty="0" smtClean="0"/>
              <a:t>Extremely time consuming </a:t>
            </a:r>
          </a:p>
          <a:p>
            <a:pPr lvl="1"/>
            <a:r>
              <a:rPr lang="en-US" dirty="0" smtClean="0"/>
              <a:t>Can add social pressure to those who don’t enjoy sharing ideas in a group setting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Pacesetter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u="sng" dirty="0" smtClean="0"/>
              <a:t>Characteristics </a:t>
            </a:r>
          </a:p>
          <a:p>
            <a:r>
              <a:rPr lang="en-US" dirty="0" smtClean="0"/>
              <a:t>Focuses on goals </a:t>
            </a:r>
          </a:p>
          <a:p>
            <a:r>
              <a:rPr lang="en-US" dirty="0" smtClean="0"/>
              <a:t>Slow to praise </a:t>
            </a:r>
          </a:p>
          <a:p>
            <a:r>
              <a:rPr lang="en-US" dirty="0" smtClean="0"/>
              <a:t>Sets the bar high </a:t>
            </a:r>
          </a:p>
          <a:p>
            <a:r>
              <a:rPr lang="en-US" dirty="0" smtClean="0"/>
              <a:t>Values performance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Pros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Pushes employees to hit goals </a:t>
            </a:r>
          </a:p>
          <a:p>
            <a:pPr lvl="1"/>
            <a:r>
              <a:rPr lang="en-US" dirty="0" smtClean="0"/>
              <a:t>High-energy work environments </a:t>
            </a:r>
          </a:p>
          <a:p>
            <a:r>
              <a:rPr lang="en-US" sz="2400" dirty="0" smtClean="0"/>
              <a:t>Cons </a:t>
            </a:r>
          </a:p>
          <a:p>
            <a:pPr lvl="1"/>
            <a:r>
              <a:rPr lang="en-US" dirty="0" smtClean="0"/>
              <a:t>Can create stressed out employees</a:t>
            </a:r>
          </a:p>
          <a:p>
            <a:pPr lvl="1"/>
            <a:r>
              <a:rPr lang="en-US" dirty="0" smtClean="0"/>
              <a:t>Can lead to miscommunication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362</TotalTime>
  <Words>609</Words>
  <Application>Microsoft Office PowerPoint</Application>
  <PresentationFormat>Widescreen</PresentationFormat>
  <Paragraphs>161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Franklin Gothic Book</vt:lpstr>
      <vt:lpstr>Futura LT Pro Book</vt:lpstr>
      <vt:lpstr>Knowledge Center Theme</vt:lpstr>
      <vt:lpstr>LEADERSHIP STYLES </vt:lpstr>
      <vt:lpstr>What is a leadership style and why is it important?</vt:lpstr>
      <vt:lpstr>Coach </vt:lpstr>
      <vt:lpstr>Visionary </vt:lpstr>
      <vt:lpstr>Servant</vt:lpstr>
      <vt:lpstr>Autocratic </vt:lpstr>
      <vt:lpstr>Laissez-faire/hands off </vt:lpstr>
      <vt:lpstr>Democratic </vt:lpstr>
      <vt:lpstr>Pacesetter</vt:lpstr>
      <vt:lpstr>Transformational </vt:lpstr>
      <vt:lpstr>Transactional </vt:lpstr>
      <vt:lpstr>Bureaucratic </vt:lpstr>
      <vt:lpstr>Take the next five minutes to review your notes and decide which leadership style best fits you!</vt:lpstr>
      <vt:lpstr>What leadership style are you? </vt:lpstr>
      <vt:lpstr>Your leadership style</vt:lpstr>
      <vt:lpstr>Pacesetter </vt:lpstr>
      <vt:lpstr>Coach </vt:lpstr>
      <vt:lpstr>Transformational </vt:lpstr>
      <vt:lpstr>Servant</vt:lpstr>
      <vt:lpstr>Laissez-faire/hands off </vt:lpstr>
      <vt:lpstr>Bureaucratic </vt:lpstr>
      <vt:lpstr>Democratic </vt:lpstr>
      <vt:lpstr>Autocratic </vt:lpstr>
      <vt:lpstr>Transactional </vt:lpstr>
      <vt:lpstr>Visionary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styles</dc:title>
  <dc:creator>Ward, Ivy</dc:creator>
  <cp:lastModifiedBy>Ward, Ivy</cp:lastModifiedBy>
  <cp:revision>24</cp:revision>
  <dcterms:created xsi:type="dcterms:W3CDTF">2022-06-10T12:37:47Z</dcterms:created>
  <dcterms:modified xsi:type="dcterms:W3CDTF">2022-09-22T18:43:59Z</dcterms:modified>
</cp:coreProperties>
</file>