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D1A-3CF5-43F3-8F60-5697E39AC21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1632-0449-4803-A8E1-91514B8ED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1A1A-21CF-4B18-8D43-BBB7B0583C5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0C6D7-1285-41A8-9C5E-216D9FE8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https://www.indeed.com/career-advice/career-development/organizational-skills</a:t>
            </a:r>
          </a:p>
          <a:p>
            <a:r>
              <a:rPr lang="en-US" dirty="0" smtClean="0"/>
              <a:t>https://www.indeed.com/career-advice/career-development/how-to-plan-an-event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0C6D7-1285-41A8-9C5E-216D9FE84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0C6D7-1285-41A8-9C5E-216D9FE84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1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26826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2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2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4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4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7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423663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2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61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50296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843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318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5077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8945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0178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975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47193" y="4032861"/>
            <a:ext cx="9144000" cy="1655762"/>
          </a:xfrm>
        </p:spPr>
        <p:txBody>
          <a:bodyPr/>
          <a:lstStyle/>
          <a:p>
            <a:r>
              <a:rPr lang="en-US" dirty="0" smtClean="0"/>
              <a:t>With organization comes empowerment </a:t>
            </a:r>
          </a:p>
          <a:p>
            <a:r>
              <a:rPr lang="en-US" dirty="0"/>
              <a:t>	</a:t>
            </a:r>
            <a:r>
              <a:rPr lang="en-US" dirty="0" smtClean="0"/>
              <a:t>-Lynda Peterson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2635" y="1626848"/>
            <a:ext cx="9445487" cy="11075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Futura LT Pro Book" panose="020B0802020204020204" pitchFamily="34" charset="0"/>
              </a:rPr>
              <a:t>ORGANIZATION AND </a:t>
            </a:r>
            <a:br>
              <a:rPr lang="en-US" sz="6000" dirty="0" smtClean="0">
                <a:latin typeface="Futura LT Pro Book" panose="020B0802020204020204" pitchFamily="34" charset="0"/>
              </a:rPr>
            </a:br>
            <a:r>
              <a:rPr lang="en-US" sz="6000" dirty="0">
                <a:latin typeface="Futura LT Pro Book" panose="020B0802020204020204" pitchFamily="34" charset="0"/>
              </a:rPr>
              <a:t/>
            </a:r>
            <a:br>
              <a:rPr lang="en-US" sz="6000" dirty="0">
                <a:latin typeface="Futura LT Pro Book" panose="020B0802020204020204" pitchFamily="34" charset="0"/>
              </a:rPr>
            </a:br>
            <a:r>
              <a:rPr lang="en-US" sz="6000" dirty="0" smtClean="0">
                <a:latin typeface="Futura LT Pro Book" panose="020B0802020204020204" pitchFamily="34" charset="0"/>
              </a:rPr>
              <a:t>PLANNING SKILLS</a:t>
            </a:r>
            <a:endParaRPr lang="en-US" sz="60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11" y="2808776"/>
            <a:ext cx="10515600" cy="1500187"/>
          </a:xfrm>
        </p:spPr>
        <p:txBody>
          <a:bodyPr/>
          <a:lstStyle/>
          <a:p>
            <a:r>
              <a:rPr lang="en-US" dirty="0" smtClean="0"/>
              <a:t>Use organizational and planning skills to plan an upcoming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Organizational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Filing</a:t>
            </a:r>
          </a:p>
          <a:p>
            <a:r>
              <a:rPr lang="en-US" dirty="0" smtClean="0"/>
              <a:t>Record keeping </a:t>
            </a:r>
          </a:p>
          <a:p>
            <a:r>
              <a:rPr lang="en-US" dirty="0" smtClean="0"/>
              <a:t>Orderliness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</a:t>
            </a:r>
            <a:r>
              <a:rPr lang="en-US" dirty="0"/>
              <a:t>O</a:t>
            </a:r>
            <a:r>
              <a:rPr lang="en-US" dirty="0" smtClean="0"/>
              <a:t>rganizational </a:t>
            </a:r>
            <a:r>
              <a:rPr lang="en-US" dirty="0"/>
              <a:t>S</a:t>
            </a:r>
            <a:r>
              <a:rPr lang="en-US" dirty="0" smtClean="0"/>
              <a:t>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Delegation </a:t>
            </a:r>
          </a:p>
          <a:p>
            <a:r>
              <a:rPr lang="en-US" dirty="0" smtClean="0"/>
              <a:t>Time Management </a:t>
            </a:r>
          </a:p>
        </p:txBody>
      </p:sp>
    </p:spTree>
    <p:extLst>
      <p:ext uri="{BB962C8B-B14F-4D97-AF65-F5344CB8AC3E}">
        <p14:creationId xmlns:p14="http://schemas.microsoft.com/office/powerpoint/2010/main" val="15971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develop and use strong organizational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clean workspace</a:t>
            </a:r>
          </a:p>
          <a:p>
            <a:r>
              <a:rPr lang="en-US" dirty="0" smtClean="0"/>
              <a:t>Identify goals to meet</a:t>
            </a:r>
          </a:p>
          <a:p>
            <a:r>
              <a:rPr lang="en-US" dirty="0" smtClean="0"/>
              <a:t>Build a to-do list</a:t>
            </a:r>
          </a:p>
          <a:p>
            <a:r>
              <a:rPr lang="en-US" dirty="0" smtClean="0"/>
              <a:t>Prioritize each task</a:t>
            </a:r>
          </a:p>
          <a:p>
            <a:r>
              <a:rPr lang="en-US" dirty="0" smtClean="0"/>
              <a:t>Input tasks into a schedule</a:t>
            </a:r>
          </a:p>
          <a:p>
            <a:r>
              <a:rPr lang="en-US" dirty="0" smtClean="0"/>
              <a:t>Organize your materials </a:t>
            </a:r>
          </a:p>
          <a:p>
            <a:r>
              <a:rPr lang="en-US" dirty="0" smtClean="0"/>
              <a:t>Reward yourself regularly</a:t>
            </a:r>
          </a:p>
          <a:p>
            <a:r>
              <a:rPr lang="en-US" dirty="0" smtClean="0"/>
              <a:t> Maintain a healthy work-life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plan an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8905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Create an objective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8F22"/>
                </a:solidFill>
              </a:rPr>
              <a:t>Guest demographics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8F22"/>
                </a:solidFill>
              </a:rPr>
              <a:t>Event occasion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5B8F22"/>
                </a:solidFill>
              </a:rPr>
              <a:t>Attire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Design a budget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Venue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Food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Entertainment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Choose a date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Weather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Other events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plan an event </a:t>
            </a:r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899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accent1"/>
                </a:solidFill>
              </a:rPr>
              <a:t>Select and book a venue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Size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Location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Parking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Technology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accent1"/>
                </a:solidFill>
              </a:rPr>
              <a:t>Find vendors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Business that can help or support your event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>
                <a:solidFill>
                  <a:schemeClr val="accent1"/>
                </a:solidFill>
              </a:rPr>
              <a:t>Establish a promotion plan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Social media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Letters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Email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8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planning an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"/>
            </a:pPr>
            <a:r>
              <a:rPr lang="en-US" sz="2800" dirty="0" smtClean="0"/>
              <a:t>Delegate tasks to specific people</a:t>
            </a:r>
          </a:p>
          <a:p>
            <a:pPr>
              <a:buFont typeface="Wingdings" panose="05000000000000000000" pitchFamily="2" charset="2"/>
              <a:buChar char=""/>
            </a:pPr>
            <a:r>
              <a:rPr lang="en-US" sz="2800" dirty="0" smtClean="0"/>
              <a:t>Plan for unforeseen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898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366</TotalTime>
  <Words>165</Words>
  <Application>Microsoft Office PowerPoint</Application>
  <PresentationFormat>Widescreen</PresentationFormat>
  <Paragraphs>58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Futura LT Pro Book</vt:lpstr>
      <vt:lpstr>Wingdings</vt:lpstr>
      <vt:lpstr>Knowledge Center Theme</vt:lpstr>
      <vt:lpstr>ORGANIZATION AND   PLANNING SKILLS</vt:lpstr>
      <vt:lpstr>Organizational</vt:lpstr>
      <vt:lpstr>Physical Organizational Skills</vt:lpstr>
      <vt:lpstr>Reasoning Organizational Skills</vt:lpstr>
      <vt:lpstr>How to develop and use strong organizational skills</vt:lpstr>
      <vt:lpstr>Planning</vt:lpstr>
      <vt:lpstr>How to plan an event </vt:lpstr>
      <vt:lpstr>How to plan an event cont. </vt:lpstr>
      <vt:lpstr>Tips for planning an event </vt:lpstr>
      <vt:lpstr>Use organizational and planning skills to plan an upcoming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Skills</dc:title>
  <dc:creator>Ward, Ivy</dc:creator>
  <cp:lastModifiedBy>Rothwell, Marie</cp:lastModifiedBy>
  <cp:revision>9</cp:revision>
  <dcterms:created xsi:type="dcterms:W3CDTF">2022-07-06T13:26:24Z</dcterms:created>
  <dcterms:modified xsi:type="dcterms:W3CDTF">2022-09-14T18:07:44Z</dcterms:modified>
</cp:coreProperties>
</file>