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8CB0-90E6-4469-8C04-4679A71A7D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3943-0946-4633-8556-45BD70EA7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https://www.indeed.com/career-advice/resumes-cover-letters/how-many-references-should-i-have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3943-0946-4633-8556-45BD70EA7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18324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7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201814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0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575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7894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7459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4972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618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015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021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Doe@tractorsupply.com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99495"/>
            <a:ext cx="10515600" cy="1081290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latin typeface="Futura LT Pro Book" panose="020B0802020204020204" pitchFamily="34" charset="0"/>
              </a:rPr>
              <a:t>REFERENCES </a:t>
            </a:r>
            <a:endParaRPr lang="en-US" sz="65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0" y="191789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If you could ask anyone you know to speak highly of you, besides a family member who would it be? Why? 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268"/>
            <a:ext cx="10515600" cy="4351338"/>
          </a:xfrm>
        </p:spPr>
        <p:txBody>
          <a:bodyPr/>
          <a:lstStyle/>
          <a:p>
            <a:r>
              <a:rPr lang="en-US" dirty="0" smtClean="0"/>
              <a:t>Have a minimum of three references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Be sure to read the job description/application to see if there is mention of the amount of references they would like to see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sure you ask individuals before listing them as a reference </a:t>
            </a:r>
          </a:p>
          <a:p>
            <a:pPr lvl="1"/>
            <a:r>
              <a:rPr lang="en-US" dirty="0" smtClean="0"/>
              <a:t>This is respectful. It allows individuals to have a heads up they may get a call or email about you. </a:t>
            </a:r>
          </a:p>
          <a:p>
            <a:pPr lvl="1"/>
            <a:r>
              <a:rPr lang="en-US" dirty="0" smtClean="0"/>
              <a:t>Tell them what the job is so they can reference applicable experiences they have had with you </a:t>
            </a:r>
          </a:p>
          <a:p>
            <a:r>
              <a:rPr lang="en-US" dirty="0" smtClean="0"/>
              <a:t>Customize your reference list to match the job you are applying for </a:t>
            </a:r>
          </a:p>
          <a:p>
            <a:r>
              <a:rPr lang="en-US" dirty="0" smtClean="0"/>
              <a:t>Consider your relationship with the reference </a:t>
            </a:r>
          </a:p>
        </p:txBody>
      </p:sp>
    </p:spTree>
    <p:extLst>
      <p:ext uri="{BB962C8B-B14F-4D97-AF65-F5344CB8AC3E}">
        <p14:creationId xmlns:p14="http://schemas.microsoft.com/office/powerpoint/2010/main" val="2283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good references?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5"/>
            <a:ext cx="10515600" cy="4351338"/>
          </a:xfrm>
        </p:spPr>
        <p:txBody>
          <a:bodyPr/>
          <a:lstStyle/>
          <a:p>
            <a:r>
              <a:rPr lang="en-US" dirty="0" smtClean="0"/>
              <a:t>Direct supervisor </a:t>
            </a:r>
          </a:p>
          <a:p>
            <a:r>
              <a:rPr lang="en-US" dirty="0" smtClean="0"/>
              <a:t>Previous employer </a:t>
            </a:r>
          </a:p>
          <a:p>
            <a:r>
              <a:rPr lang="en-US" dirty="0" smtClean="0"/>
              <a:t>Former coworker </a:t>
            </a:r>
          </a:p>
          <a:p>
            <a:r>
              <a:rPr lang="en-US" dirty="0" smtClean="0"/>
              <a:t>Teacher </a:t>
            </a:r>
          </a:p>
          <a:p>
            <a:r>
              <a:rPr lang="en-US" dirty="0" smtClean="0"/>
              <a:t>Advisor </a:t>
            </a:r>
          </a:p>
          <a:p>
            <a:r>
              <a:rPr lang="en-US" dirty="0" smtClean="0"/>
              <a:t>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list the 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159"/>
            <a:ext cx="10515600" cy="4351338"/>
          </a:xfrm>
        </p:spPr>
        <p:txBody>
          <a:bodyPr/>
          <a:lstStyle/>
          <a:p>
            <a:r>
              <a:rPr lang="en-US" dirty="0" smtClean="0"/>
              <a:t>First and last name 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Name of employer </a:t>
            </a:r>
          </a:p>
          <a:p>
            <a:r>
              <a:rPr lang="en-US" dirty="0" smtClean="0"/>
              <a:t>Employers address</a:t>
            </a:r>
          </a:p>
          <a:p>
            <a:r>
              <a:rPr lang="en-US" dirty="0" smtClean="0"/>
              <a:t>Email address </a:t>
            </a:r>
          </a:p>
          <a:p>
            <a:r>
              <a:rPr lang="en-US" dirty="0" smtClean="0"/>
              <a:t>Phone number </a:t>
            </a:r>
          </a:p>
          <a:p>
            <a:r>
              <a:rPr lang="en-US" dirty="0" smtClean="0"/>
              <a:t>Relationship to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John Doe </a:t>
            </a:r>
          </a:p>
          <a:p>
            <a:pPr marL="0" indent="0" algn="ctr">
              <a:buNone/>
            </a:pPr>
            <a:r>
              <a:rPr lang="en-US" dirty="0" smtClean="0"/>
              <a:t>Store Manager </a:t>
            </a:r>
          </a:p>
          <a:p>
            <a:pPr marL="0" indent="0" algn="ctr">
              <a:buNone/>
            </a:pPr>
            <a:r>
              <a:rPr lang="en-US" dirty="0" smtClean="0"/>
              <a:t>Tractor Supply</a:t>
            </a:r>
          </a:p>
          <a:p>
            <a:pPr marL="0" indent="0" algn="ctr">
              <a:buNone/>
            </a:pPr>
            <a:r>
              <a:rPr lang="en-US" dirty="0" smtClean="0"/>
              <a:t>123 Farm Way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JDoe@tractorsupply.com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123-456-7891</a:t>
            </a:r>
          </a:p>
          <a:p>
            <a:pPr marL="0" indent="0" algn="ctr">
              <a:buNone/>
            </a:pPr>
            <a:r>
              <a:rPr lang="en-US" dirty="0" smtClean="0"/>
              <a:t>Direct supervisor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1995853"/>
            <a:ext cx="7816362" cy="230358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Come up with three of your own references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141</TotalTime>
  <Words>189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LT Pro Book</vt:lpstr>
      <vt:lpstr>Knowledge Center Theme</vt:lpstr>
      <vt:lpstr>REFERENCES </vt:lpstr>
      <vt:lpstr>If you could ask anyone you know to speak highly of you, besides a family member who would it be? Why? </vt:lpstr>
      <vt:lpstr>Reference tips </vt:lpstr>
      <vt:lpstr>Who are good references?</vt:lpstr>
      <vt:lpstr>How to list the reference </vt:lpstr>
      <vt:lpstr>Example </vt:lpstr>
      <vt:lpstr>Come up with three of your own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 </dc:title>
  <dc:creator>Ward, Ivy</dc:creator>
  <cp:lastModifiedBy>Rothwell, Marie</cp:lastModifiedBy>
  <cp:revision>9</cp:revision>
  <dcterms:created xsi:type="dcterms:W3CDTF">2022-08-18T15:33:50Z</dcterms:created>
  <dcterms:modified xsi:type="dcterms:W3CDTF">2022-09-14T18:33:02Z</dcterms:modified>
</cp:coreProperties>
</file>