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F6A8-7B91-49C4-B540-AC6615B7140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2C90-2A09-4A33-8F56-D0DAA63B4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https://www.indeed.com/career-advice/resumes-cover-letters/how-to-make-a-resume-with-examples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2C90-2A09-4A33-8F56-D0DAA63B4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426611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289864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6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54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1504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2513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4811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65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5655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3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436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D7fP-2u3i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56" y="1879074"/>
            <a:ext cx="9445487" cy="1107592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latin typeface="Futura LT Pro Book" panose="020B0802020204020204" pitchFamily="34" charset="0"/>
              </a:rPr>
              <a:t>RESUMES</a:t>
            </a:r>
            <a:endParaRPr lang="en-US" sz="65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550980"/>
            <a:ext cx="9445487" cy="1107592"/>
          </a:xfrm>
        </p:spPr>
        <p:txBody>
          <a:bodyPr>
            <a:normAutofit/>
          </a:bodyPr>
          <a:lstStyle/>
          <a:p>
            <a:r>
              <a:rPr lang="en-US" dirty="0" smtClean="0"/>
              <a:t>Use your worksheet to follow along</a:t>
            </a:r>
            <a:endParaRPr lang="en-US" dirty="0"/>
          </a:p>
        </p:txBody>
      </p:sp>
      <p:pic>
        <p:nvPicPr>
          <p:cNvPr id="4" name="aD7fP-2u3i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5283" y="1248265"/>
            <a:ext cx="7565725" cy="4255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9034"/>
            <a:ext cx="481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https://www.youtube.com/watch?v=aD7fP-2u3iY</a:t>
            </a:r>
          </a:p>
        </p:txBody>
      </p:sp>
    </p:spTree>
    <p:extLst>
      <p:ext uri="{BB962C8B-B14F-4D97-AF65-F5344CB8AC3E}">
        <p14:creationId xmlns:p14="http://schemas.microsoft.com/office/powerpoint/2010/main" val="38417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asked our Human Resources team what they look for in a resume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Relevant work experience </a:t>
            </a:r>
          </a:p>
          <a:p>
            <a:pPr lvl="0"/>
            <a:r>
              <a:rPr lang="en-US" dirty="0"/>
              <a:t>Relevant knowledge and qualifications for job </a:t>
            </a:r>
          </a:p>
          <a:p>
            <a:pPr lvl="0"/>
            <a:r>
              <a:rPr lang="en-US" dirty="0"/>
              <a:t>Education (for some positions)</a:t>
            </a:r>
          </a:p>
          <a:p>
            <a:pPr lvl="0"/>
            <a:r>
              <a:rPr lang="en-US" dirty="0"/>
              <a:t>Transferable skills </a:t>
            </a:r>
          </a:p>
          <a:p>
            <a:pPr lvl="0"/>
            <a:r>
              <a:rPr lang="en-US" dirty="0"/>
              <a:t>Transferable certifications (for certain positions) </a:t>
            </a:r>
          </a:p>
          <a:p>
            <a:pPr lvl="0"/>
            <a:r>
              <a:rPr lang="en-US" dirty="0"/>
              <a:t>Is resume free of spelling and grammatical errors</a:t>
            </a:r>
          </a:p>
          <a:p>
            <a:pPr lvl="0"/>
            <a:r>
              <a:rPr lang="en-US" dirty="0"/>
              <a:t>Attention to detail- show examples of this </a:t>
            </a:r>
          </a:p>
          <a:p>
            <a:pPr lvl="0"/>
            <a:r>
              <a:rPr lang="en-US" dirty="0" smtClean="0"/>
              <a:t>Formatting </a:t>
            </a:r>
            <a:r>
              <a:rPr lang="en-US" dirty="0"/>
              <a:t>– neat look</a:t>
            </a:r>
          </a:p>
          <a:p>
            <a:pPr lvl="0"/>
            <a:r>
              <a:rPr lang="en-US" dirty="0"/>
              <a:t>Professional, stay away from personal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CREATE YOUR OWN!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545</TotalTime>
  <Words>81</Words>
  <Application>Microsoft Office PowerPoint</Application>
  <PresentationFormat>Widescreen</PresentationFormat>
  <Paragraphs>16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Futura LT Pro Book</vt:lpstr>
      <vt:lpstr>Knowledge Center Theme</vt:lpstr>
      <vt:lpstr>RESUMES</vt:lpstr>
      <vt:lpstr>Use your worksheet to follow along</vt:lpstr>
      <vt:lpstr>We asked our Human Resources team what they look for in a resume </vt:lpstr>
      <vt:lpstr>NOW CREATE YOUR OWN!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Ivy</dc:creator>
  <cp:lastModifiedBy>Ward, Ivy</cp:lastModifiedBy>
  <cp:revision>16</cp:revision>
  <dcterms:created xsi:type="dcterms:W3CDTF">2022-08-16T14:49:15Z</dcterms:created>
  <dcterms:modified xsi:type="dcterms:W3CDTF">2022-09-22T12:29:48Z</dcterms:modified>
</cp:coreProperties>
</file>