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0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00" autoAdjust="0"/>
  </p:normalViewPr>
  <p:slideViewPr>
    <p:cSldViewPr snapToGrid="0">
      <p:cViewPr varScale="1">
        <p:scale>
          <a:sx n="106" d="100"/>
          <a:sy n="106" d="100"/>
        </p:scale>
        <p:origin x="7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843AE-F06E-4E0D-A2CF-51C1A1E45B7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5EACB-B710-4560-9B7B-840B4BAB70F6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1FD1BAE-A7E4-4B74-8822-2383A70FD5BB}" type="parTrans" cxnId="{1F51AE95-8A4E-4A71-9130-35C2DBC3F55E}">
      <dgm:prSet/>
      <dgm:spPr/>
      <dgm:t>
        <a:bodyPr/>
        <a:lstStyle/>
        <a:p>
          <a:endParaRPr lang="en-US"/>
        </a:p>
      </dgm:t>
    </dgm:pt>
    <dgm:pt modelId="{4DDC1C47-A156-47F3-8306-608FA1C9D919}" type="sibTrans" cxnId="{1F51AE95-8A4E-4A71-9130-35C2DBC3F55E}">
      <dgm:prSet/>
      <dgm:spPr/>
      <dgm:t>
        <a:bodyPr/>
        <a:lstStyle/>
        <a:p>
          <a:endParaRPr lang="en-US"/>
        </a:p>
      </dgm:t>
    </dgm:pt>
    <dgm:pt modelId="{E3569989-86E4-45AE-91A8-E396A6AB3E77}">
      <dgm:prSet phldrT="[Text]" custT="1"/>
      <dgm:spPr/>
      <dgm:t>
        <a:bodyPr/>
        <a:lstStyle/>
        <a:p>
          <a:r>
            <a:rPr lang="en-US" sz="2000" u="sng" dirty="0" smtClean="0"/>
            <a:t>Yard work</a:t>
          </a:r>
        </a:p>
        <a:p>
          <a:r>
            <a:rPr lang="en-US" sz="2000" u="none" dirty="0" smtClean="0">
              <a:effectLst/>
            </a:rPr>
            <a:t>1. Mow the yard </a:t>
          </a:r>
        </a:p>
        <a:p>
          <a:r>
            <a:rPr lang="en-US" sz="2000" u="none" dirty="0" smtClean="0">
              <a:effectLst/>
            </a:rPr>
            <a:t>2. Weed eat </a:t>
          </a:r>
          <a:endParaRPr lang="en-US" sz="2000" u="none" dirty="0">
            <a:effectLst/>
          </a:endParaRPr>
        </a:p>
      </dgm:t>
    </dgm:pt>
    <dgm:pt modelId="{EBDECE39-335E-42A9-BF72-1FD1EED94D06}" type="parTrans" cxnId="{DABCBC80-C834-45F1-845F-7FDA09D14855}">
      <dgm:prSet/>
      <dgm:spPr/>
      <dgm:t>
        <a:bodyPr/>
        <a:lstStyle/>
        <a:p>
          <a:endParaRPr lang="en-US"/>
        </a:p>
      </dgm:t>
    </dgm:pt>
    <dgm:pt modelId="{A0DCECEA-DA8F-466A-A52B-49D043C96C3E}" type="sibTrans" cxnId="{DABCBC80-C834-45F1-845F-7FDA09D14855}">
      <dgm:prSet/>
      <dgm:spPr/>
      <dgm:t>
        <a:bodyPr/>
        <a:lstStyle/>
        <a:p>
          <a:endParaRPr lang="en-US"/>
        </a:p>
      </dgm:t>
    </dgm:pt>
    <dgm:pt modelId="{9E60BCC4-A694-4207-BB2B-7F340186360C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B583E2D7-14B6-425F-8E8F-07DB0F527F22}" type="parTrans" cxnId="{BA4A4409-0042-4CBE-990F-3448C0C6564F}">
      <dgm:prSet/>
      <dgm:spPr/>
      <dgm:t>
        <a:bodyPr/>
        <a:lstStyle/>
        <a:p>
          <a:endParaRPr lang="en-US"/>
        </a:p>
      </dgm:t>
    </dgm:pt>
    <dgm:pt modelId="{F62DF005-8612-435B-B323-65B0FA5DCF3F}" type="sibTrans" cxnId="{BA4A4409-0042-4CBE-990F-3448C0C6564F}">
      <dgm:prSet/>
      <dgm:spPr/>
      <dgm:t>
        <a:bodyPr/>
        <a:lstStyle/>
        <a:p>
          <a:endParaRPr lang="en-US"/>
        </a:p>
      </dgm:t>
    </dgm:pt>
    <dgm:pt modelId="{C99E2382-9403-40B0-8704-E710827159E4}">
      <dgm:prSet phldrT="[Text]" custT="1"/>
      <dgm:spPr/>
      <dgm:t>
        <a:bodyPr/>
        <a:lstStyle/>
        <a:p>
          <a:pPr algn="ctr"/>
          <a:r>
            <a:rPr lang="en-US" sz="2000" u="sng" dirty="0" smtClean="0"/>
            <a:t>Clean Stalls</a:t>
          </a:r>
        </a:p>
        <a:p>
          <a:pPr algn="ctr"/>
          <a:r>
            <a:rPr lang="en-US" sz="1800" u="none" dirty="0" smtClean="0"/>
            <a:t>1. Cows</a:t>
          </a:r>
        </a:p>
        <a:p>
          <a:pPr algn="ctr"/>
          <a:r>
            <a:rPr lang="en-US" sz="1800" u="none" dirty="0" smtClean="0"/>
            <a:t>2. Sheep</a:t>
          </a:r>
          <a:endParaRPr lang="en-US" sz="1800" u="none" dirty="0"/>
        </a:p>
      </dgm:t>
    </dgm:pt>
    <dgm:pt modelId="{9853284F-50EB-47A4-844E-AD36469E4DD8}" type="parTrans" cxnId="{2E5CEEE2-A450-4458-8275-1CE53F91D760}">
      <dgm:prSet/>
      <dgm:spPr/>
      <dgm:t>
        <a:bodyPr/>
        <a:lstStyle/>
        <a:p>
          <a:endParaRPr lang="en-US"/>
        </a:p>
      </dgm:t>
    </dgm:pt>
    <dgm:pt modelId="{9C5AFA27-3330-4D4C-836B-DE0FF17A9180}" type="sibTrans" cxnId="{2E5CEEE2-A450-4458-8275-1CE53F91D760}">
      <dgm:prSet/>
      <dgm:spPr/>
      <dgm:t>
        <a:bodyPr/>
        <a:lstStyle/>
        <a:p>
          <a:endParaRPr lang="en-US"/>
        </a:p>
      </dgm:t>
    </dgm:pt>
    <dgm:pt modelId="{F6440E01-307F-4481-8913-76109ED3C29C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4C85E12F-7BDF-4961-8BA1-703318DA3D05}" type="parTrans" cxnId="{CCAB1DD5-C60F-417A-AF8B-C049DCF266D6}">
      <dgm:prSet/>
      <dgm:spPr/>
      <dgm:t>
        <a:bodyPr/>
        <a:lstStyle/>
        <a:p>
          <a:endParaRPr lang="en-US"/>
        </a:p>
      </dgm:t>
    </dgm:pt>
    <dgm:pt modelId="{47176D0A-A2B2-4875-90F1-86923C003693}" type="sibTrans" cxnId="{CCAB1DD5-C60F-417A-AF8B-C049DCF266D6}">
      <dgm:prSet/>
      <dgm:spPr/>
      <dgm:t>
        <a:bodyPr/>
        <a:lstStyle/>
        <a:p>
          <a:endParaRPr lang="en-US"/>
        </a:p>
      </dgm:t>
    </dgm:pt>
    <dgm:pt modelId="{461010F2-E14B-4B18-9B6A-B45A3709458F}">
      <dgm:prSet phldrT="[Text]" custT="1"/>
      <dgm:spPr/>
      <dgm:t>
        <a:bodyPr/>
        <a:lstStyle/>
        <a:p>
          <a:pPr algn="ctr"/>
          <a:r>
            <a:rPr lang="en-US" sz="2000" u="sng" dirty="0" smtClean="0"/>
            <a:t>Feed</a:t>
          </a:r>
        </a:p>
        <a:p>
          <a:pPr algn="ctr"/>
          <a:r>
            <a:rPr lang="en-US" sz="1800" dirty="0" smtClean="0"/>
            <a:t>1. Cows</a:t>
          </a:r>
        </a:p>
        <a:p>
          <a:pPr algn="ctr"/>
          <a:r>
            <a:rPr lang="en-US" sz="1800" dirty="0" smtClean="0"/>
            <a:t>2. Sheep </a:t>
          </a:r>
          <a:endParaRPr lang="en-US" sz="1800" dirty="0"/>
        </a:p>
      </dgm:t>
    </dgm:pt>
    <dgm:pt modelId="{273BAE75-20CF-41E2-95DC-FAC8E70F4071}" type="parTrans" cxnId="{6851F9AA-DC4F-4C7E-A3F6-F3856F241F10}">
      <dgm:prSet/>
      <dgm:spPr/>
      <dgm:t>
        <a:bodyPr/>
        <a:lstStyle/>
        <a:p>
          <a:endParaRPr lang="en-US"/>
        </a:p>
      </dgm:t>
    </dgm:pt>
    <dgm:pt modelId="{3FCEEA9A-82D5-4DCF-ADAC-E3AC43E2B8AF}" type="sibTrans" cxnId="{6851F9AA-DC4F-4C7E-A3F6-F3856F241F10}">
      <dgm:prSet/>
      <dgm:spPr/>
      <dgm:t>
        <a:bodyPr/>
        <a:lstStyle/>
        <a:p>
          <a:endParaRPr lang="en-US"/>
        </a:p>
      </dgm:t>
    </dgm:pt>
    <dgm:pt modelId="{D84B7B1B-17DE-486D-9739-E6117DE0236B}">
      <dgm:prSet/>
      <dgm:spPr/>
      <dgm:t>
        <a:bodyPr/>
        <a:lstStyle/>
        <a:p>
          <a:pPr algn="l"/>
          <a:endParaRPr lang="en-US" sz="2500" dirty="0"/>
        </a:p>
      </dgm:t>
    </dgm:pt>
    <dgm:pt modelId="{4CDB23FB-8D9B-414B-A8A5-3194780F6C4C}" type="parTrans" cxnId="{FFA6837E-82B8-460F-925D-4144FE8D5C97}">
      <dgm:prSet/>
      <dgm:spPr/>
      <dgm:t>
        <a:bodyPr/>
        <a:lstStyle/>
        <a:p>
          <a:endParaRPr lang="en-US"/>
        </a:p>
      </dgm:t>
    </dgm:pt>
    <dgm:pt modelId="{E6B9FA78-6B80-43F7-8C1A-808B2819980E}" type="sibTrans" cxnId="{FFA6837E-82B8-460F-925D-4144FE8D5C97}">
      <dgm:prSet/>
      <dgm:spPr/>
      <dgm:t>
        <a:bodyPr/>
        <a:lstStyle/>
        <a:p>
          <a:endParaRPr lang="en-US"/>
        </a:p>
      </dgm:t>
    </dgm:pt>
    <dgm:pt modelId="{2DED3649-043A-4BD2-8252-8D061490F887}" type="pres">
      <dgm:prSet presAssocID="{133843AE-F06E-4E0D-A2CF-51C1A1E45B71}" presName="Name0" presStyleCnt="0">
        <dgm:presLayoutVars>
          <dgm:chMax val="7"/>
          <dgm:chPref val="5"/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27DC4D-7B9C-458D-B642-B7DCCBA52CDD}" type="pres">
      <dgm:prSet presAssocID="{F6440E01-307F-4481-8913-76109ED3C29C}" presName="ChildAccent3" presStyleCnt="0"/>
      <dgm:spPr/>
    </dgm:pt>
    <dgm:pt modelId="{17892C2C-EBE7-4100-BF48-FEACADA79D10}" type="pres">
      <dgm:prSet presAssocID="{F6440E01-307F-4481-8913-76109ED3C29C}" presName="ChildAccent" presStyleLbl="alignImgPlace1" presStyleIdx="0" presStyleCnt="3" custLinFactNeighborX="-545" custLinFactNeighborY="0"/>
      <dgm:spPr/>
      <dgm:t>
        <a:bodyPr/>
        <a:lstStyle/>
        <a:p>
          <a:endParaRPr lang="en-US"/>
        </a:p>
      </dgm:t>
    </dgm:pt>
    <dgm:pt modelId="{8484F105-8927-4FAC-A267-31D4E221B016}" type="pres">
      <dgm:prSet presAssocID="{F6440E01-307F-4481-8913-76109ED3C29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34D74-C9E1-4D8F-AF51-B0CAD902A0B0}" type="pres">
      <dgm:prSet presAssocID="{F6440E01-307F-4481-8913-76109ED3C29C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F26C7-FE9D-473F-9268-65AC763EC111}" type="pres">
      <dgm:prSet presAssocID="{9E60BCC4-A694-4207-BB2B-7F340186360C}" presName="ChildAccent2" presStyleCnt="0"/>
      <dgm:spPr/>
    </dgm:pt>
    <dgm:pt modelId="{4836420E-6E7A-4143-901C-80369E107016}" type="pres">
      <dgm:prSet presAssocID="{9E60BCC4-A694-4207-BB2B-7F340186360C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DA455BAC-E735-40B6-903C-828937002FDD}" type="pres">
      <dgm:prSet presAssocID="{9E60BCC4-A694-4207-BB2B-7F340186360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7FE1B-1942-4F99-8AFF-3F30A6517403}" type="pres">
      <dgm:prSet presAssocID="{9E60BCC4-A694-4207-BB2B-7F340186360C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DCB80-4B9F-4932-A56A-1F69DCCC9AB7}" type="pres">
      <dgm:prSet presAssocID="{EB35EACB-B710-4560-9B7B-840B4BAB70F6}" presName="ChildAccent1" presStyleCnt="0"/>
      <dgm:spPr/>
    </dgm:pt>
    <dgm:pt modelId="{DD575C36-6A13-4548-99A3-E689D355EAD5}" type="pres">
      <dgm:prSet presAssocID="{EB35EACB-B710-4560-9B7B-840B4BAB70F6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F2904A46-DF37-4E2A-A4B1-9A18B361B214}" type="pres">
      <dgm:prSet presAssocID="{EB35EACB-B710-4560-9B7B-840B4BAB70F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96674-369E-422C-A62C-B362E605D714}" type="pres">
      <dgm:prSet presAssocID="{EB35EACB-B710-4560-9B7B-840B4BAB70F6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3DF4B-3583-487F-9244-35C7D5616D41}" type="presOf" srcId="{E3569989-86E4-45AE-91A8-E396A6AB3E77}" destId="{DD575C36-6A13-4548-99A3-E689D355EAD5}" srcOrd="0" destOrd="0" presId="urn:microsoft.com/office/officeart/2011/layout/InterconnectedBlockProcess"/>
    <dgm:cxn modelId="{0AEFB586-F276-4532-A6AF-CEC81A043DEB}" type="presOf" srcId="{D84B7B1B-17DE-486D-9739-E6117DE0236B}" destId="{17892C2C-EBE7-4100-BF48-FEACADA79D10}" srcOrd="0" destOrd="1" presId="urn:microsoft.com/office/officeart/2011/layout/InterconnectedBlockProcess"/>
    <dgm:cxn modelId="{A41C9222-71D5-49A1-B92A-B35947398B5C}" type="presOf" srcId="{133843AE-F06E-4E0D-A2CF-51C1A1E45B71}" destId="{2DED3649-043A-4BD2-8252-8D061490F887}" srcOrd="0" destOrd="0" presId="urn:microsoft.com/office/officeart/2011/layout/InterconnectedBlockProcess"/>
    <dgm:cxn modelId="{1F51AE95-8A4E-4A71-9130-35C2DBC3F55E}" srcId="{133843AE-F06E-4E0D-A2CF-51C1A1E45B71}" destId="{EB35EACB-B710-4560-9B7B-840B4BAB70F6}" srcOrd="0" destOrd="0" parTransId="{E1FD1BAE-A7E4-4B74-8822-2383A70FD5BB}" sibTransId="{4DDC1C47-A156-47F3-8306-608FA1C9D919}"/>
    <dgm:cxn modelId="{DABCBC80-C834-45F1-845F-7FDA09D14855}" srcId="{EB35EACB-B710-4560-9B7B-840B4BAB70F6}" destId="{E3569989-86E4-45AE-91A8-E396A6AB3E77}" srcOrd="0" destOrd="0" parTransId="{EBDECE39-335E-42A9-BF72-1FD1EED94D06}" sibTransId="{A0DCECEA-DA8F-466A-A52B-49D043C96C3E}"/>
    <dgm:cxn modelId="{2E5CEEE2-A450-4458-8275-1CE53F91D760}" srcId="{9E60BCC4-A694-4207-BB2B-7F340186360C}" destId="{C99E2382-9403-40B0-8704-E710827159E4}" srcOrd="0" destOrd="0" parTransId="{9853284F-50EB-47A4-844E-AD36469E4DD8}" sibTransId="{9C5AFA27-3330-4D4C-836B-DE0FF17A9180}"/>
    <dgm:cxn modelId="{DFB820DC-6D76-4ADB-B5A2-48775E446BBA}" type="presOf" srcId="{E3569989-86E4-45AE-91A8-E396A6AB3E77}" destId="{F2904A46-DF37-4E2A-A4B1-9A18B361B214}" srcOrd="1" destOrd="0" presId="urn:microsoft.com/office/officeart/2011/layout/InterconnectedBlockProcess"/>
    <dgm:cxn modelId="{D4730185-8243-4F61-A7C0-575029C49DCA}" type="presOf" srcId="{9E60BCC4-A694-4207-BB2B-7F340186360C}" destId="{8A87FE1B-1942-4F99-8AFF-3F30A6517403}" srcOrd="0" destOrd="0" presId="urn:microsoft.com/office/officeart/2011/layout/InterconnectedBlockProcess"/>
    <dgm:cxn modelId="{0A8E9700-FDC4-4C9B-9BFC-97F1CD2DB31D}" type="presOf" srcId="{C99E2382-9403-40B0-8704-E710827159E4}" destId="{4836420E-6E7A-4143-901C-80369E107016}" srcOrd="0" destOrd="0" presId="urn:microsoft.com/office/officeart/2011/layout/InterconnectedBlockProcess"/>
    <dgm:cxn modelId="{BA4A4409-0042-4CBE-990F-3448C0C6564F}" srcId="{133843AE-F06E-4E0D-A2CF-51C1A1E45B71}" destId="{9E60BCC4-A694-4207-BB2B-7F340186360C}" srcOrd="1" destOrd="0" parTransId="{B583E2D7-14B6-425F-8E8F-07DB0F527F22}" sibTransId="{F62DF005-8612-435B-B323-65B0FA5DCF3F}"/>
    <dgm:cxn modelId="{81A555B0-DA6F-41EB-88CF-677ADE0E87BB}" type="presOf" srcId="{EB35EACB-B710-4560-9B7B-840B4BAB70F6}" destId="{73396674-369E-422C-A62C-B362E605D714}" srcOrd="0" destOrd="0" presId="urn:microsoft.com/office/officeart/2011/layout/InterconnectedBlockProcess"/>
    <dgm:cxn modelId="{27491757-DFA1-4035-845A-1915B2944E44}" type="presOf" srcId="{C99E2382-9403-40B0-8704-E710827159E4}" destId="{DA455BAC-E735-40B6-903C-828937002FDD}" srcOrd="1" destOrd="0" presId="urn:microsoft.com/office/officeart/2011/layout/InterconnectedBlockProcess"/>
    <dgm:cxn modelId="{CCAB1DD5-C60F-417A-AF8B-C049DCF266D6}" srcId="{133843AE-F06E-4E0D-A2CF-51C1A1E45B71}" destId="{F6440E01-307F-4481-8913-76109ED3C29C}" srcOrd="2" destOrd="0" parTransId="{4C85E12F-7BDF-4961-8BA1-703318DA3D05}" sibTransId="{47176D0A-A2B2-4875-90F1-86923C003693}"/>
    <dgm:cxn modelId="{EA740FAC-1230-4A85-98C2-A0F0B7B56BCF}" type="presOf" srcId="{461010F2-E14B-4B18-9B6A-B45A3709458F}" destId="{8484F105-8927-4FAC-A267-31D4E221B016}" srcOrd="1" destOrd="0" presId="urn:microsoft.com/office/officeart/2011/layout/InterconnectedBlockProcess"/>
    <dgm:cxn modelId="{6851F9AA-DC4F-4C7E-A3F6-F3856F241F10}" srcId="{F6440E01-307F-4481-8913-76109ED3C29C}" destId="{461010F2-E14B-4B18-9B6A-B45A3709458F}" srcOrd="0" destOrd="0" parTransId="{273BAE75-20CF-41E2-95DC-FAC8E70F4071}" sibTransId="{3FCEEA9A-82D5-4DCF-ADAC-E3AC43E2B8AF}"/>
    <dgm:cxn modelId="{89268723-018A-4F19-8F3A-A9448CAD3BED}" type="presOf" srcId="{D84B7B1B-17DE-486D-9739-E6117DE0236B}" destId="{8484F105-8927-4FAC-A267-31D4E221B016}" srcOrd="1" destOrd="1" presId="urn:microsoft.com/office/officeart/2011/layout/InterconnectedBlockProcess"/>
    <dgm:cxn modelId="{797F9082-B684-450B-9533-714ED37305CF}" type="presOf" srcId="{461010F2-E14B-4B18-9B6A-B45A3709458F}" destId="{17892C2C-EBE7-4100-BF48-FEACADA79D10}" srcOrd="0" destOrd="0" presId="urn:microsoft.com/office/officeart/2011/layout/InterconnectedBlockProcess"/>
    <dgm:cxn modelId="{FFA6837E-82B8-460F-925D-4144FE8D5C97}" srcId="{F6440E01-307F-4481-8913-76109ED3C29C}" destId="{D84B7B1B-17DE-486D-9739-E6117DE0236B}" srcOrd="1" destOrd="0" parTransId="{4CDB23FB-8D9B-414B-A8A5-3194780F6C4C}" sibTransId="{E6B9FA78-6B80-43F7-8C1A-808B2819980E}"/>
    <dgm:cxn modelId="{4805090E-1B40-46EA-A3E5-8842FA9FE717}" type="presOf" srcId="{F6440E01-307F-4481-8913-76109ED3C29C}" destId="{CBE34D74-C9E1-4D8F-AF51-B0CAD902A0B0}" srcOrd="0" destOrd="0" presId="urn:microsoft.com/office/officeart/2011/layout/InterconnectedBlockProcess"/>
    <dgm:cxn modelId="{6E973063-CD2B-43D5-A22A-D75BD4CF0E71}" type="presParOf" srcId="{2DED3649-043A-4BD2-8252-8D061490F887}" destId="{BC27DC4D-7B9C-458D-B642-B7DCCBA52CDD}" srcOrd="0" destOrd="0" presId="urn:microsoft.com/office/officeart/2011/layout/InterconnectedBlockProcess"/>
    <dgm:cxn modelId="{444D548A-4833-4B62-BA5C-12699E707DBB}" type="presParOf" srcId="{BC27DC4D-7B9C-458D-B642-B7DCCBA52CDD}" destId="{17892C2C-EBE7-4100-BF48-FEACADA79D10}" srcOrd="0" destOrd="0" presId="urn:microsoft.com/office/officeart/2011/layout/InterconnectedBlockProcess"/>
    <dgm:cxn modelId="{0B370FBD-6DB7-4BE6-8E67-F36B26E1FB5B}" type="presParOf" srcId="{2DED3649-043A-4BD2-8252-8D061490F887}" destId="{8484F105-8927-4FAC-A267-31D4E221B016}" srcOrd="1" destOrd="0" presId="urn:microsoft.com/office/officeart/2011/layout/InterconnectedBlockProcess"/>
    <dgm:cxn modelId="{5363F0C1-1235-481C-BC64-D92A6EF23B3B}" type="presParOf" srcId="{2DED3649-043A-4BD2-8252-8D061490F887}" destId="{CBE34D74-C9E1-4D8F-AF51-B0CAD902A0B0}" srcOrd="2" destOrd="0" presId="urn:microsoft.com/office/officeart/2011/layout/InterconnectedBlockProcess"/>
    <dgm:cxn modelId="{2575AB08-0A47-4261-90CE-DF1DF32A81F0}" type="presParOf" srcId="{2DED3649-043A-4BD2-8252-8D061490F887}" destId="{636F26C7-FE9D-473F-9268-65AC763EC111}" srcOrd="3" destOrd="0" presId="urn:microsoft.com/office/officeart/2011/layout/InterconnectedBlockProcess"/>
    <dgm:cxn modelId="{BC5B20BA-403F-418D-9843-14CE02DB1AFC}" type="presParOf" srcId="{636F26C7-FE9D-473F-9268-65AC763EC111}" destId="{4836420E-6E7A-4143-901C-80369E107016}" srcOrd="0" destOrd="0" presId="urn:microsoft.com/office/officeart/2011/layout/InterconnectedBlockProcess"/>
    <dgm:cxn modelId="{E5688280-39E5-4B95-BE17-960D104A0DBF}" type="presParOf" srcId="{2DED3649-043A-4BD2-8252-8D061490F887}" destId="{DA455BAC-E735-40B6-903C-828937002FDD}" srcOrd="4" destOrd="0" presId="urn:microsoft.com/office/officeart/2011/layout/InterconnectedBlockProcess"/>
    <dgm:cxn modelId="{C2DC62C6-BD8E-49EB-8420-558BA3146D58}" type="presParOf" srcId="{2DED3649-043A-4BD2-8252-8D061490F887}" destId="{8A87FE1B-1942-4F99-8AFF-3F30A6517403}" srcOrd="5" destOrd="0" presId="urn:microsoft.com/office/officeart/2011/layout/InterconnectedBlockProcess"/>
    <dgm:cxn modelId="{20756612-D997-4EA1-B083-67F104CA76E2}" type="presParOf" srcId="{2DED3649-043A-4BD2-8252-8D061490F887}" destId="{BE4DCB80-4B9F-4932-A56A-1F69DCCC9AB7}" srcOrd="6" destOrd="0" presId="urn:microsoft.com/office/officeart/2011/layout/InterconnectedBlockProcess"/>
    <dgm:cxn modelId="{D6A13D68-F257-47B3-946A-563EDF7031C9}" type="presParOf" srcId="{BE4DCB80-4B9F-4932-A56A-1F69DCCC9AB7}" destId="{DD575C36-6A13-4548-99A3-E689D355EAD5}" srcOrd="0" destOrd="0" presId="urn:microsoft.com/office/officeart/2011/layout/InterconnectedBlockProcess"/>
    <dgm:cxn modelId="{47FDD841-85AD-40E6-84EB-42F550DC66E8}" type="presParOf" srcId="{2DED3649-043A-4BD2-8252-8D061490F887}" destId="{F2904A46-DF37-4E2A-A4B1-9A18B361B214}" srcOrd="7" destOrd="0" presId="urn:microsoft.com/office/officeart/2011/layout/InterconnectedBlockProcess"/>
    <dgm:cxn modelId="{CB4A67DA-27BB-47F1-B1FF-A35C2F87CDFE}" type="presParOf" srcId="{2DED3649-043A-4BD2-8252-8D061490F887}" destId="{73396674-369E-422C-A62C-B362E605D71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843AE-F06E-4E0D-A2CF-51C1A1E45B7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5EACB-B710-4560-9B7B-840B4BAB70F6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1FD1BAE-A7E4-4B74-8822-2383A70FD5BB}" type="parTrans" cxnId="{1F51AE95-8A4E-4A71-9130-35C2DBC3F55E}">
      <dgm:prSet/>
      <dgm:spPr/>
      <dgm:t>
        <a:bodyPr/>
        <a:lstStyle/>
        <a:p>
          <a:endParaRPr lang="en-US"/>
        </a:p>
      </dgm:t>
    </dgm:pt>
    <dgm:pt modelId="{4DDC1C47-A156-47F3-8306-608FA1C9D919}" type="sibTrans" cxnId="{1F51AE95-8A4E-4A71-9130-35C2DBC3F55E}">
      <dgm:prSet/>
      <dgm:spPr/>
      <dgm:t>
        <a:bodyPr/>
        <a:lstStyle/>
        <a:p>
          <a:endParaRPr lang="en-US"/>
        </a:p>
      </dgm:t>
    </dgm:pt>
    <dgm:pt modelId="{E3569989-86E4-45AE-91A8-E396A6AB3E77}">
      <dgm:prSet phldrT="[Text]" custT="1"/>
      <dgm:spPr/>
      <dgm:t>
        <a:bodyPr/>
        <a:lstStyle/>
        <a:p>
          <a:r>
            <a:rPr lang="en-US" sz="2000" u="sng" dirty="0" smtClean="0"/>
            <a:t>Hire a new employee</a:t>
          </a:r>
        </a:p>
        <a:p>
          <a:r>
            <a:rPr lang="en-US" sz="1600" u="none" dirty="0" smtClean="0">
              <a:effectLst/>
            </a:rPr>
            <a:t>1. Schedule interviews </a:t>
          </a:r>
        </a:p>
        <a:p>
          <a:r>
            <a:rPr lang="en-US" sz="1600" u="none" dirty="0" smtClean="0">
              <a:effectLst/>
            </a:rPr>
            <a:t>2. Hold Interviews </a:t>
          </a:r>
        </a:p>
        <a:p>
          <a:r>
            <a:rPr lang="en-US" sz="2000" u="none" dirty="0" smtClean="0">
              <a:effectLst/>
            </a:rPr>
            <a:t>  </a:t>
          </a:r>
          <a:endParaRPr lang="en-US" sz="2000" u="none" dirty="0">
            <a:effectLst/>
          </a:endParaRPr>
        </a:p>
      </dgm:t>
    </dgm:pt>
    <dgm:pt modelId="{EBDECE39-335E-42A9-BF72-1FD1EED94D06}" type="parTrans" cxnId="{DABCBC80-C834-45F1-845F-7FDA09D14855}">
      <dgm:prSet/>
      <dgm:spPr/>
      <dgm:t>
        <a:bodyPr/>
        <a:lstStyle/>
        <a:p>
          <a:endParaRPr lang="en-US"/>
        </a:p>
      </dgm:t>
    </dgm:pt>
    <dgm:pt modelId="{A0DCECEA-DA8F-466A-A52B-49D043C96C3E}" type="sibTrans" cxnId="{DABCBC80-C834-45F1-845F-7FDA09D14855}">
      <dgm:prSet/>
      <dgm:spPr/>
      <dgm:t>
        <a:bodyPr/>
        <a:lstStyle/>
        <a:p>
          <a:endParaRPr lang="en-US"/>
        </a:p>
      </dgm:t>
    </dgm:pt>
    <dgm:pt modelId="{9E60BCC4-A694-4207-BB2B-7F340186360C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B583E2D7-14B6-425F-8E8F-07DB0F527F22}" type="parTrans" cxnId="{BA4A4409-0042-4CBE-990F-3448C0C6564F}">
      <dgm:prSet/>
      <dgm:spPr/>
      <dgm:t>
        <a:bodyPr/>
        <a:lstStyle/>
        <a:p>
          <a:endParaRPr lang="en-US"/>
        </a:p>
      </dgm:t>
    </dgm:pt>
    <dgm:pt modelId="{F62DF005-8612-435B-B323-65B0FA5DCF3F}" type="sibTrans" cxnId="{BA4A4409-0042-4CBE-990F-3448C0C6564F}">
      <dgm:prSet/>
      <dgm:spPr/>
      <dgm:t>
        <a:bodyPr/>
        <a:lstStyle/>
        <a:p>
          <a:endParaRPr lang="en-US"/>
        </a:p>
      </dgm:t>
    </dgm:pt>
    <dgm:pt modelId="{C99E2382-9403-40B0-8704-E710827159E4}">
      <dgm:prSet phldrT="[Text]" custT="1"/>
      <dgm:spPr/>
      <dgm:t>
        <a:bodyPr/>
        <a:lstStyle/>
        <a:p>
          <a:pPr algn="ctr"/>
          <a:r>
            <a:rPr lang="en-US" sz="2000" u="sng" dirty="0" smtClean="0"/>
            <a:t>Quarterly financial report</a:t>
          </a:r>
        </a:p>
        <a:p>
          <a:pPr algn="ctr"/>
          <a:r>
            <a:rPr lang="en-US" sz="1600" u="none" dirty="0" smtClean="0"/>
            <a:t>1. Gather required information</a:t>
          </a:r>
        </a:p>
        <a:p>
          <a:pPr algn="ctr"/>
          <a:r>
            <a:rPr lang="en-US" sz="1600" u="none" dirty="0" smtClean="0"/>
            <a:t>2. Input all information </a:t>
          </a:r>
        </a:p>
      </dgm:t>
    </dgm:pt>
    <dgm:pt modelId="{9853284F-50EB-47A4-844E-AD36469E4DD8}" type="parTrans" cxnId="{2E5CEEE2-A450-4458-8275-1CE53F91D760}">
      <dgm:prSet/>
      <dgm:spPr/>
      <dgm:t>
        <a:bodyPr/>
        <a:lstStyle/>
        <a:p>
          <a:endParaRPr lang="en-US"/>
        </a:p>
      </dgm:t>
    </dgm:pt>
    <dgm:pt modelId="{9C5AFA27-3330-4D4C-836B-DE0FF17A9180}" type="sibTrans" cxnId="{2E5CEEE2-A450-4458-8275-1CE53F91D760}">
      <dgm:prSet/>
      <dgm:spPr/>
      <dgm:t>
        <a:bodyPr/>
        <a:lstStyle/>
        <a:p>
          <a:endParaRPr lang="en-US"/>
        </a:p>
      </dgm:t>
    </dgm:pt>
    <dgm:pt modelId="{F6440E01-307F-4481-8913-76109ED3C29C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4C85E12F-7BDF-4961-8BA1-703318DA3D05}" type="parTrans" cxnId="{CCAB1DD5-C60F-417A-AF8B-C049DCF266D6}">
      <dgm:prSet/>
      <dgm:spPr/>
      <dgm:t>
        <a:bodyPr/>
        <a:lstStyle/>
        <a:p>
          <a:endParaRPr lang="en-US"/>
        </a:p>
      </dgm:t>
    </dgm:pt>
    <dgm:pt modelId="{47176D0A-A2B2-4875-90F1-86923C003693}" type="sibTrans" cxnId="{CCAB1DD5-C60F-417A-AF8B-C049DCF266D6}">
      <dgm:prSet/>
      <dgm:spPr/>
      <dgm:t>
        <a:bodyPr/>
        <a:lstStyle/>
        <a:p>
          <a:endParaRPr lang="en-US"/>
        </a:p>
      </dgm:t>
    </dgm:pt>
    <dgm:pt modelId="{461010F2-E14B-4B18-9B6A-B45A3709458F}">
      <dgm:prSet phldrT="[Text]" custT="1"/>
      <dgm:spPr/>
      <dgm:t>
        <a:bodyPr/>
        <a:lstStyle/>
        <a:p>
          <a:pPr algn="ctr"/>
          <a:r>
            <a:rPr lang="en-US" sz="2000" u="sng" dirty="0" smtClean="0"/>
            <a:t>Order New Supplies </a:t>
          </a:r>
        </a:p>
        <a:p>
          <a:pPr algn="ctr"/>
          <a:r>
            <a:rPr lang="en-US" sz="1600" dirty="0" smtClean="0"/>
            <a:t>1. Feed </a:t>
          </a:r>
        </a:p>
        <a:p>
          <a:pPr algn="ctr"/>
          <a:r>
            <a:rPr lang="en-US" sz="1600" dirty="0" smtClean="0"/>
            <a:t>2. Company shirts</a:t>
          </a:r>
        </a:p>
      </dgm:t>
    </dgm:pt>
    <dgm:pt modelId="{273BAE75-20CF-41E2-95DC-FAC8E70F4071}" type="parTrans" cxnId="{6851F9AA-DC4F-4C7E-A3F6-F3856F241F10}">
      <dgm:prSet/>
      <dgm:spPr/>
      <dgm:t>
        <a:bodyPr/>
        <a:lstStyle/>
        <a:p>
          <a:endParaRPr lang="en-US"/>
        </a:p>
      </dgm:t>
    </dgm:pt>
    <dgm:pt modelId="{3FCEEA9A-82D5-4DCF-ADAC-E3AC43E2B8AF}" type="sibTrans" cxnId="{6851F9AA-DC4F-4C7E-A3F6-F3856F241F10}">
      <dgm:prSet/>
      <dgm:spPr/>
      <dgm:t>
        <a:bodyPr/>
        <a:lstStyle/>
        <a:p>
          <a:endParaRPr lang="en-US"/>
        </a:p>
      </dgm:t>
    </dgm:pt>
    <dgm:pt modelId="{D84B7B1B-17DE-486D-9739-E6117DE0236B}">
      <dgm:prSet/>
      <dgm:spPr/>
      <dgm:t>
        <a:bodyPr/>
        <a:lstStyle/>
        <a:p>
          <a:pPr algn="l"/>
          <a:endParaRPr lang="en-US" sz="2500" dirty="0"/>
        </a:p>
      </dgm:t>
    </dgm:pt>
    <dgm:pt modelId="{4CDB23FB-8D9B-414B-A8A5-3194780F6C4C}" type="parTrans" cxnId="{FFA6837E-82B8-460F-925D-4144FE8D5C97}">
      <dgm:prSet/>
      <dgm:spPr/>
      <dgm:t>
        <a:bodyPr/>
        <a:lstStyle/>
        <a:p>
          <a:endParaRPr lang="en-US"/>
        </a:p>
      </dgm:t>
    </dgm:pt>
    <dgm:pt modelId="{E6B9FA78-6B80-43F7-8C1A-808B2819980E}" type="sibTrans" cxnId="{FFA6837E-82B8-460F-925D-4144FE8D5C97}">
      <dgm:prSet/>
      <dgm:spPr/>
      <dgm:t>
        <a:bodyPr/>
        <a:lstStyle/>
        <a:p>
          <a:endParaRPr lang="en-US"/>
        </a:p>
      </dgm:t>
    </dgm:pt>
    <dgm:pt modelId="{2DED3649-043A-4BD2-8252-8D061490F887}" type="pres">
      <dgm:prSet presAssocID="{133843AE-F06E-4E0D-A2CF-51C1A1E45B71}" presName="Name0" presStyleCnt="0">
        <dgm:presLayoutVars>
          <dgm:chMax val="7"/>
          <dgm:chPref val="5"/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27DC4D-7B9C-458D-B642-B7DCCBA52CDD}" type="pres">
      <dgm:prSet presAssocID="{F6440E01-307F-4481-8913-76109ED3C29C}" presName="ChildAccent3" presStyleCnt="0"/>
      <dgm:spPr/>
    </dgm:pt>
    <dgm:pt modelId="{17892C2C-EBE7-4100-BF48-FEACADA79D10}" type="pres">
      <dgm:prSet presAssocID="{F6440E01-307F-4481-8913-76109ED3C29C}" presName="ChildAccent" presStyleLbl="alignImgPlace1" presStyleIdx="0" presStyleCnt="3" custScaleY="57185" custLinFactNeighborX="524" custLinFactNeighborY="-21407"/>
      <dgm:spPr/>
      <dgm:t>
        <a:bodyPr/>
        <a:lstStyle/>
        <a:p>
          <a:endParaRPr lang="en-US"/>
        </a:p>
      </dgm:t>
    </dgm:pt>
    <dgm:pt modelId="{8484F105-8927-4FAC-A267-31D4E221B016}" type="pres">
      <dgm:prSet presAssocID="{F6440E01-307F-4481-8913-76109ED3C29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34D74-C9E1-4D8F-AF51-B0CAD902A0B0}" type="pres">
      <dgm:prSet presAssocID="{F6440E01-307F-4481-8913-76109ED3C29C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F26C7-FE9D-473F-9268-65AC763EC111}" type="pres">
      <dgm:prSet presAssocID="{9E60BCC4-A694-4207-BB2B-7F340186360C}" presName="ChildAccent2" presStyleCnt="0"/>
      <dgm:spPr/>
    </dgm:pt>
    <dgm:pt modelId="{4836420E-6E7A-4143-901C-80369E107016}" type="pres">
      <dgm:prSet presAssocID="{9E60BCC4-A694-4207-BB2B-7F340186360C}" presName="ChildAccent" presStyleLbl="alignImgPlace1" presStyleIdx="1" presStyleCnt="3" custScaleY="66317" custLinFactNeighborX="0" custLinFactNeighborY="-17185"/>
      <dgm:spPr/>
      <dgm:t>
        <a:bodyPr/>
        <a:lstStyle/>
        <a:p>
          <a:endParaRPr lang="en-US"/>
        </a:p>
      </dgm:t>
    </dgm:pt>
    <dgm:pt modelId="{DA455BAC-E735-40B6-903C-828937002FDD}" type="pres">
      <dgm:prSet presAssocID="{9E60BCC4-A694-4207-BB2B-7F340186360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7FE1B-1942-4F99-8AFF-3F30A6517403}" type="pres">
      <dgm:prSet presAssocID="{9E60BCC4-A694-4207-BB2B-7F340186360C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DCB80-4B9F-4932-A56A-1F69DCCC9AB7}" type="pres">
      <dgm:prSet presAssocID="{EB35EACB-B710-4560-9B7B-840B4BAB70F6}" presName="ChildAccent1" presStyleCnt="0"/>
      <dgm:spPr/>
    </dgm:pt>
    <dgm:pt modelId="{DD575C36-6A13-4548-99A3-E689D355EAD5}" type="pres">
      <dgm:prSet presAssocID="{EB35EACB-B710-4560-9B7B-840B4BAB70F6}" presName="ChildAccent" presStyleLbl="alignImgPlace1" presStyleIdx="2" presStyleCnt="3" custScaleY="76308" custLinFactNeighborX="0" custLinFactNeighborY="-11201"/>
      <dgm:spPr/>
      <dgm:t>
        <a:bodyPr/>
        <a:lstStyle/>
        <a:p>
          <a:endParaRPr lang="en-US"/>
        </a:p>
      </dgm:t>
    </dgm:pt>
    <dgm:pt modelId="{F2904A46-DF37-4E2A-A4B1-9A18B361B214}" type="pres">
      <dgm:prSet presAssocID="{EB35EACB-B710-4560-9B7B-840B4BAB70F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96674-369E-422C-A62C-B362E605D714}" type="pres">
      <dgm:prSet presAssocID="{EB35EACB-B710-4560-9B7B-840B4BAB70F6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3DF4B-3583-487F-9244-35C7D5616D41}" type="presOf" srcId="{E3569989-86E4-45AE-91A8-E396A6AB3E77}" destId="{DD575C36-6A13-4548-99A3-E689D355EAD5}" srcOrd="0" destOrd="0" presId="urn:microsoft.com/office/officeart/2011/layout/InterconnectedBlockProcess"/>
    <dgm:cxn modelId="{0AEFB586-F276-4532-A6AF-CEC81A043DEB}" type="presOf" srcId="{D84B7B1B-17DE-486D-9739-E6117DE0236B}" destId="{17892C2C-EBE7-4100-BF48-FEACADA79D10}" srcOrd="0" destOrd="1" presId="urn:microsoft.com/office/officeart/2011/layout/InterconnectedBlockProcess"/>
    <dgm:cxn modelId="{A41C9222-71D5-49A1-B92A-B35947398B5C}" type="presOf" srcId="{133843AE-F06E-4E0D-A2CF-51C1A1E45B71}" destId="{2DED3649-043A-4BD2-8252-8D061490F887}" srcOrd="0" destOrd="0" presId="urn:microsoft.com/office/officeart/2011/layout/InterconnectedBlockProcess"/>
    <dgm:cxn modelId="{1F51AE95-8A4E-4A71-9130-35C2DBC3F55E}" srcId="{133843AE-F06E-4E0D-A2CF-51C1A1E45B71}" destId="{EB35EACB-B710-4560-9B7B-840B4BAB70F6}" srcOrd="0" destOrd="0" parTransId="{E1FD1BAE-A7E4-4B74-8822-2383A70FD5BB}" sibTransId="{4DDC1C47-A156-47F3-8306-608FA1C9D919}"/>
    <dgm:cxn modelId="{DABCBC80-C834-45F1-845F-7FDA09D14855}" srcId="{EB35EACB-B710-4560-9B7B-840B4BAB70F6}" destId="{E3569989-86E4-45AE-91A8-E396A6AB3E77}" srcOrd="0" destOrd="0" parTransId="{EBDECE39-335E-42A9-BF72-1FD1EED94D06}" sibTransId="{A0DCECEA-DA8F-466A-A52B-49D043C96C3E}"/>
    <dgm:cxn modelId="{2E5CEEE2-A450-4458-8275-1CE53F91D760}" srcId="{9E60BCC4-A694-4207-BB2B-7F340186360C}" destId="{C99E2382-9403-40B0-8704-E710827159E4}" srcOrd="0" destOrd="0" parTransId="{9853284F-50EB-47A4-844E-AD36469E4DD8}" sibTransId="{9C5AFA27-3330-4D4C-836B-DE0FF17A9180}"/>
    <dgm:cxn modelId="{DFB820DC-6D76-4ADB-B5A2-48775E446BBA}" type="presOf" srcId="{E3569989-86E4-45AE-91A8-E396A6AB3E77}" destId="{F2904A46-DF37-4E2A-A4B1-9A18B361B214}" srcOrd="1" destOrd="0" presId="urn:microsoft.com/office/officeart/2011/layout/InterconnectedBlockProcess"/>
    <dgm:cxn modelId="{D4730185-8243-4F61-A7C0-575029C49DCA}" type="presOf" srcId="{9E60BCC4-A694-4207-BB2B-7F340186360C}" destId="{8A87FE1B-1942-4F99-8AFF-3F30A6517403}" srcOrd="0" destOrd="0" presId="urn:microsoft.com/office/officeart/2011/layout/InterconnectedBlockProcess"/>
    <dgm:cxn modelId="{0A8E9700-FDC4-4C9B-9BFC-97F1CD2DB31D}" type="presOf" srcId="{C99E2382-9403-40B0-8704-E710827159E4}" destId="{4836420E-6E7A-4143-901C-80369E107016}" srcOrd="0" destOrd="0" presId="urn:microsoft.com/office/officeart/2011/layout/InterconnectedBlockProcess"/>
    <dgm:cxn modelId="{BA4A4409-0042-4CBE-990F-3448C0C6564F}" srcId="{133843AE-F06E-4E0D-A2CF-51C1A1E45B71}" destId="{9E60BCC4-A694-4207-BB2B-7F340186360C}" srcOrd="1" destOrd="0" parTransId="{B583E2D7-14B6-425F-8E8F-07DB0F527F22}" sibTransId="{F62DF005-8612-435B-B323-65B0FA5DCF3F}"/>
    <dgm:cxn modelId="{81A555B0-DA6F-41EB-88CF-677ADE0E87BB}" type="presOf" srcId="{EB35EACB-B710-4560-9B7B-840B4BAB70F6}" destId="{73396674-369E-422C-A62C-B362E605D714}" srcOrd="0" destOrd="0" presId="urn:microsoft.com/office/officeart/2011/layout/InterconnectedBlockProcess"/>
    <dgm:cxn modelId="{27491757-DFA1-4035-845A-1915B2944E44}" type="presOf" srcId="{C99E2382-9403-40B0-8704-E710827159E4}" destId="{DA455BAC-E735-40B6-903C-828937002FDD}" srcOrd="1" destOrd="0" presId="urn:microsoft.com/office/officeart/2011/layout/InterconnectedBlockProcess"/>
    <dgm:cxn modelId="{CCAB1DD5-C60F-417A-AF8B-C049DCF266D6}" srcId="{133843AE-F06E-4E0D-A2CF-51C1A1E45B71}" destId="{F6440E01-307F-4481-8913-76109ED3C29C}" srcOrd="2" destOrd="0" parTransId="{4C85E12F-7BDF-4961-8BA1-703318DA3D05}" sibTransId="{47176D0A-A2B2-4875-90F1-86923C003693}"/>
    <dgm:cxn modelId="{EA740FAC-1230-4A85-98C2-A0F0B7B56BCF}" type="presOf" srcId="{461010F2-E14B-4B18-9B6A-B45A3709458F}" destId="{8484F105-8927-4FAC-A267-31D4E221B016}" srcOrd="1" destOrd="0" presId="urn:microsoft.com/office/officeart/2011/layout/InterconnectedBlockProcess"/>
    <dgm:cxn modelId="{6851F9AA-DC4F-4C7E-A3F6-F3856F241F10}" srcId="{F6440E01-307F-4481-8913-76109ED3C29C}" destId="{461010F2-E14B-4B18-9B6A-B45A3709458F}" srcOrd="0" destOrd="0" parTransId="{273BAE75-20CF-41E2-95DC-FAC8E70F4071}" sibTransId="{3FCEEA9A-82D5-4DCF-ADAC-E3AC43E2B8AF}"/>
    <dgm:cxn modelId="{89268723-018A-4F19-8F3A-A9448CAD3BED}" type="presOf" srcId="{D84B7B1B-17DE-486D-9739-E6117DE0236B}" destId="{8484F105-8927-4FAC-A267-31D4E221B016}" srcOrd="1" destOrd="1" presId="urn:microsoft.com/office/officeart/2011/layout/InterconnectedBlockProcess"/>
    <dgm:cxn modelId="{797F9082-B684-450B-9533-714ED37305CF}" type="presOf" srcId="{461010F2-E14B-4B18-9B6A-B45A3709458F}" destId="{17892C2C-EBE7-4100-BF48-FEACADA79D10}" srcOrd="0" destOrd="0" presId="urn:microsoft.com/office/officeart/2011/layout/InterconnectedBlockProcess"/>
    <dgm:cxn modelId="{FFA6837E-82B8-460F-925D-4144FE8D5C97}" srcId="{F6440E01-307F-4481-8913-76109ED3C29C}" destId="{D84B7B1B-17DE-486D-9739-E6117DE0236B}" srcOrd="1" destOrd="0" parTransId="{4CDB23FB-8D9B-414B-A8A5-3194780F6C4C}" sibTransId="{E6B9FA78-6B80-43F7-8C1A-808B2819980E}"/>
    <dgm:cxn modelId="{4805090E-1B40-46EA-A3E5-8842FA9FE717}" type="presOf" srcId="{F6440E01-307F-4481-8913-76109ED3C29C}" destId="{CBE34D74-C9E1-4D8F-AF51-B0CAD902A0B0}" srcOrd="0" destOrd="0" presId="urn:microsoft.com/office/officeart/2011/layout/InterconnectedBlockProcess"/>
    <dgm:cxn modelId="{6E973063-CD2B-43D5-A22A-D75BD4CF0E71}" type="presParOf" srcId="{2DED3649-043A-4BD2-8252-8D061490F887}" destId="{BC27DC4D-7B9C-458D-B642-B7DCCBA52CDD}" srcOrd="0" destOrd="0" presId="urn:microsoft.com/office/officeart/2011/layout/InterconnectedBlockProcess"/>
    <dgm:cxn modelId="{444D548A-4833-4B62-BA5C-12699E707DBB}" type="presParOf" srcId="{BC27DC4D-7B9C-458D-B642-B7DCCBA52CDD}" destId="{17892C2C-EBE7-4100-BF48-FEACADA79D10}" srcOrd="0" destOrd="0" presId="urn:microsoft.com/office/officeart/2011/layout/InterconnectedBlockProcess"/>
    <dgm:cxn modelId="{0B370FBD-6DB7-4BE6-8E67-F36B26E1FB5B}" type="presParOf" srcId="{2DED3649-043A-4BD2-8252-8D061490F887}" destId="{8484F105-8927-4FAC-A267-31D4E221B016}" srcOrd="1" destOrd="0" presId="urn:microsoft.com/office/officeart/2011/layout/InterconnectedBlockProcess"/>
    <dgm:cxn modelId="{5363F0C1-1235-481C-BC64-D92A6EF23B3B}" type="presParOf" srcId="{2DED3649-043A-4BD2-8252-8D061490F887}" destId="{CBE34D74-C9E1-4D8F-AF51-B0CAD902A0B0}" srcOrd="2" destOrd="0" presId="urn:microsoft.com/office/officeart/2011/layout/InterconnectedBlockProcess"/>
    <dgm:cxn modelId="{2575AB08-0A47-4261-90CE-DF1DF32A81F0}" type="presParOf" srcId="{2DED3649-043A-4BD2-8252-8D061490F887}" destId="{636F26C7-FE9D-473F-9268-65AC763EC111}" srcOrd="3" destOrd="0" presId="urn:microsoft.com/office/officeart/2011/layout/InterconnectedBlockProcess"/>
    <dgm:cxn modelId="{BC5B20BA-403F-418D-9843-14CE02DB1AFC}" type="presParOf" srcId="{636F26C7-FE9D-473F-9268-65AC763EC111}" destId="{4836420E-6E7A-4143-901C-80369E107016}" srcOrd="0" destOrd="0" presId="urn:microsoft.com/office/officeart/2011/layout/InterconnectedBlockProcess"/>
    <dgm:cxn modelId="{E5688280-39E5-4B95-BE17-960D104A0DBF}" type="presParOf" srcId="{2DED3649-043A-4BD2-8252-8D061490F887}" destId="{DA455BAC-E735-40B6-903C-828937002FDD}" srcOrd="4" destOrd="0" presId="urn:microsoft.com/office/officeart/2011/layout/InterconnectedBlockProcess"/>
    <dgm:cxn modelId="{C2DC62C6-BD8E-49EB-8420-558BA3146D58}" type="presParOf" srcId="{2DED3649-043A-4BD2-8252-8D061490F887}" destId="{8A87FE1B-1942-4F99-8AFF-3F30A6517403}" srcOrd="5" destOrd="0" presId="urn:microsoft.com/office/officeart/2011/layout/InterconnectedBlockProcess"/>
    <dgm:cxn modelId="{20756612-D997-4EA1-B083-67F104CA76E2}" type="presParOf" srcId="{2DED3649-043A-4BD2-8252-8D061490F887}" destId="{BE4DCB80-4B9F-4932-A56A-1F69DCCC9AB7}" srcOrd="6" destOrd="0" presId="urn:microsoft.com/office/officeart/2011/layout/InterconnectedBlockProcess"/>
    <dgm:cxn modelId="{D6A13D68-F257-47B3-946A-563EDF7031C9}" type="presParOf" srcId="{BE4DCB80-4B9F-4932-A56A-1F69DCCC9AB7}" destId="{DD575C36-6A13-4548-99A3-E689D355EAD5}" srcOrd="0" destOrd="0" presId="urn:microsoft.com/office/officeart/2011/layout/InterconnectedBlockProcess"/>
    <dgm:cxn modelId="{47FDD841-85AD-40E6-84EB-42F550DC66E8}" type="presParOf" srcId="{2DED3649-043A-4BD2-8252-8D061490F887}" destId="{F2904A46-DF37-4E2A-A4B1-9A18B361B214}" srcOrd="7" destOrd="0" presId="urn:microsoft.com/office/officeart/2011/layout/InterconnectedBlockProcess"/>
    <dgm:cxn modelId="{CB4A67DA-27BB-47F1-B1FF-A35C2F87CDFE}" type="presParOf" srcId="{2DED3649-043A-4BD2-8252-8D061490F887}" destId="{73396674-369E-422C-A62C-B362E605D71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92C2C-EBE7-4100-BF48-FEACADA79D10}">
      <dsp:nvSpPr>
        <dsp:cNvPr id="0" name=""/>
        <dsp:cNvSpPr/>
      </dsp:nvSpPr>
      <dsp:spPr>
        <a:xfrm>
          <a:off x="160701" y="764530"/>
          <a:ext cx="1614039" cy="358680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Feed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Cows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Sheep </a:t>
          </a:r>
          <a:endParaRPr lang="en-US" sz="18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60701" y="764530"/>
        <a:ext cx="1409197" cy="3586807"/>
      </dsp:txXfrm>
    </dsp:sp>
    <dsp:sp modelId="{CBE34D74-C9E1-4D8F-AF51-B0CAD902A0B0}">
      <dsp:nvSpPr>
        <dsp:cNvPr id="0" name=""/>
        <dsp:cNvSpPr/>
      </dsp:nvSpPr>
      <dsp:spPr>
        <a:xfrm>
          <a:off x="169497" y="0"/>
          <a:ext cx="1614039" cy="765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</a:t>
          </a:r>
          <a:endParaRPr lang="en-US" sz="2500" kern="1200" dirty="0"/>
        </a:p>
      </dsp:txBody>
      <dsp:txXfrm>
        <a:off x="169497" y="0"/>
        <a:ext cx="1614039" cy="765835"/>
      </dsp:txXfrm>
    </dsp:sp>
    <dsp:sp modelId="{4836420E-6E7A-4143-901C-80369E107016}">
      <dsp:nvSpPr>
        <dsp:cNvPr id="0" name=""/>
        <dsp:cNvSpPr/>
      </dsp:nvSpPr>
      <dsp:spPr>
        <a:xfrm>
          <a:off x="1783537" y="764530"/>
          <a:ext cx="1614039" cy="3330949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Clean Stalls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1. Cows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2. Sheep</a:t>
          </a:r>
          <a:endParaRPr lang="en-US" sz="1800" u="none" kern="1200" dirty="0"/>
        </a:p>
      </dsp:txBody>
      <dsp:txXfrm>
        <a:off x="1783537" y="764530"/>
        <a:ext cx="1409197" cy="3330949"/>
      </dsp:txXfrm>
    </dsp:sp>
    <dsp:sp modelId="{8A87FE1B-1942-4F99-8AFF-3F30A6517403}">
      <dsp:nvSpPr>
        <dsp:cNvPr id="0" name=""/>
        <dsp:cNvSpPr/>
      </dsp:nvSpPr>
      <dsp:spPr>
        <a:xfrm>
          <a:off x="1783537" y="124013"/>
          <a:ext cx="1614039" cy="64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</a:t>
          </a:r>
          <a:endParaRPr lang="en-US" sz="2500" kern="1200" dirty="0"/>
        </a:p>
      </dsp:txBody>
      <dsp:txXfrm>
        <a:off x="1783537" y="124013"/>
        <a:ext cx="1614039" cy="640516"/>
      </dsp:txXfrm>
    </dsp:sp>
    <dsp:sp modelId="{DD575C36-6A13-4548-99A3-E689D355EAD5}">
      <dsp:nvSpPr>
        <dsp:cNvPr id="0" name=""/>
        <dsp:cNvSpPr/>
      </dsp:nvSpPr>
      <dsp:spPr>
        <a:xfrm>
          <a:off x="3398062" y="764530"/>
          <a:ext cx="1614039" cy="3074655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Yard work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effectLst/>
            </a:rPr>
            <a:t>1. Mow the yard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effectLst/>
            </a:rPr>
            <a:t>2. Weed eat </a:t>
          </a:r>
          <a:endParaRPr lang="en-US" sz="2000" u="none" kern="1200" dirty="0">
            <a:effectLst/>
          </a:endParaRPr>
        </a:p>
      </dsp:txBody>
      <dsp:txXfrm>
        <a:off x="3398062" y="764530"/>
        <a:ext cx="1409197" cy="3074655"/>
      </dsp:txXfrm>
    </dsp:sp>
    <dsp:sp modelId="{73396674-369E-422C-A62C-B362E605D714}">
      <dsp:nvSpPr>
        <dsp:cNvPr id="0" name=""/>
        <dsp:cNvSpPr/>
      </dsp:nvSpPr>
      <dsp:spPr>
        <a:xfrm>
          <a:off x="3398062" y="251942"/>
          <a:ext cx="1614039" cy="512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</a:t>
          </a:r>
          <a:endParaRPr lang="en-US" sz="2500" kern="1200" dirty="0"/>
        </a:p>
      </dsp:txBody>
      <dsp:txXfrm>
        <a:off x="3398062" y="251942"/>
        <a:ext cx="1614039" cy="512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92C2C-EBE7-4100-BF48-FEACADA79D10}">
      <dsp:nvSpPr>
        <dsp:cNvPr id="0" name=""/>
        <dsp:cNvSpPr/>
      </dsp:nvSpPr>
      <dsp:spPr>
        <a:xfrm>
          <a:off x="131842" y="1170419"/>
          <a:ext cx="1644886" cy="2090315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Order New Supplies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Feed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Company shirts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31842" y="1170419"/>
        <a:ext cx="1436129" cy="2090315"/>
      </dsp:txXfrm>
    </dsp:sp>
    <dsp:sp modelId="{CBE34D74-C9E1-4D8F-AF51-B0CAD902A0B0}">
      <dsp:nvSpPr>
        <dsp:cNvPr id="0" name=""/>
        <dsp:cNvSpPr/>
      </dsp:nvSpPr>
      <dsp:spPr>
        <a:xfrm>
          <a:off x="123223" y="391260"/>
          <a:ext cx="1644886" cy="780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</a:t>
          </a:r>
          <a:endParaRPr lang="en-US" sz="2500" kern="1200" dirty="0"/>
        </a:p>
      </dsp:txBody>
      <dsp:txXfrm>
        <a:off x="123223" y="391260"/>
        <a:ext cx="1644886" cy="780471"/>
      </dsp:txXfrm>
    </dsp:sp>
    <dsp:sp modelId="{4836420E-6E7A-4143-901C-80369E107016}">
      <dsp:nvSpPr>
        <dsp:cNvPr id="0" name=""/>
        <dsp:cNvSpPr/>
      </dsp:nvSpPr>
      <dsp:spPr>
        <a:xfrm>
          <a:off x="1768110" y="1158741"/>
          <a:ext cx="1644886" cy="2251202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Quarterly financial report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1. Gather required information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2. Input all information </a:t>
          </a:r>
        </a:p>
      </dsp:txBody>
      <dsp:txXfrm>
        <a:off x="1768110" y="1158741"/>
        <a:ext cx="1436129" cy="2251202"/>
      </dsp:txXfrm>
    </dsp:sp>
    <dsp:sp modelId="{8A87FE1B-1942-4F99-8AFF-3F30A6517403}">
      <dsp:nvSpPr>
        <dsp:cNvPr id="0" name=""/>
        <dsp:cNvSpPr/>
      </dsp:nvSpPr>
      <dsp:spPr>
        <a:xfrm>
          <a:off x="1768110" y="517643"/>
          <a:ext cx="1644886" cy="65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</a:t>
          </a:r>
          <a:endParaRPr lang="en-US" sz="2500" kern="1200" dirty="0"/>
        </a:p>
      </dsp:txBody>
      <dsp:txXfrm>
        <a:off x="1768110" y="517643"/>
        <a:ext cx="1644886" cy="652758"/>
      </dsp:txXfrm>
    </dsp:sp>
    <dsp:sp modelId="{DD575C36-6A13-4548-99A3-E689D355EAD5}">
      <dsp:nvSpPr>
        <dsp:cNvPr id="0" name=""/>
        <dsp:cNvSpPr/>
      </dsp:nvSpPr>
      <dsp:spPr>
        <a:xfrm>
          <a:off x="3413489" y="1190612"/>
          <a:ext cx="1644886" cy="2391047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Hire a new employee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effectLst/>
            </a:rPr>
            <a:t>1. Schedule interviews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effectLst/>
            </a:rPr>
            <a:t>2. Hold Interviews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effectLst/>
            </a:rPr>
            <a:t>  </a:t>
          </a:r>
          <a:endParaRPr lang="en-US" sz="2000" u="none" kern="1200" dirty="0">
            <a:effectLst/>
          </a:endParaRPr>
        </a:p>
      </dsp:txBody>
      <dsp:txXfrm>
        <a:off x="3413489" y="1190612"/>
        <a:ext cx="1436129" cy="2391047"/>
      </dsp:txXfrm>
    </dsp:sp>
    <dsp:sp modelId="{73396674-369E-422C-A62C-B362E605D714}">
      <dsp:nvSpPr>
        <dsp:cNvPr id="0" name=""/>
        <dsp:cNvSpPr/>
      </dsp:nvSpPr>
      <dsp:spPr>
        <a:xfrm>
          <a:off x="3413489" y="648017"/>
          <a:ext cx="1644886" cy="522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75" tIns="79375" rIns="79375" bIns="793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</a:t>
          </a:r>
          <a:endParaRPr lang="en-US" sz="2500" kern="1200" dirty="0"/>
        </a:p>
      </dsp:txBody>
      <dsp:txXfrm>
        <a:off x="3413489" y="648017"/>
        <a:ext cx="1644886" cy="52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81179-208D-41BC-8C4F-6FBE12DFEB3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34ED-D39B-40AB-81EE-B209EE33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https://www.youtube.com/watch?v=mNBmG24djoY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https://www.linkedin.com/pulse/time-management-pickle-jar-theory-shadav-mohammad-ansari#:~:text=Rocks%20(high%20priority)%20are%20always,to%20yourself%E2%80%94commitments%20you%20keep.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https://www.youtube.com/watch?v=xPd0Qt7OmxE</a:t>
            </a:r>
          </a:p>
          <a:p>
            <a:r>
              <a:rPr lang="en-US" dirty="0" smtClean="0"/>
              <a:t>https://www.consuunt.com/parkinsons-law/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8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https://www.youtube.com/watch?v=EAynHZE-lK4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https://www.eisenhower.me/eisenhower-matrix/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1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Pomodoro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34ED-D39B-40AB-81EE-B209EE336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1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43963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3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0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8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9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91619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01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56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3674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5278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2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7670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92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8599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2862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3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BmG24djo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linkedin.com/pulse/time-management-pickle-jar-theory-shadav-mohammad-ansari#:~:text=Rocks%20(high%20priority)%20are%20always,to%20yourself%E2%80%94commitments%20you%20keep.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consuunt.com/parkinsons-law/" TargetMode="External"/><Relationship Id="rId4" Type="http://schemas.openxmlformats.org/officeDocument/2006/relationships/hyperlink" Target="https://www.youtube.com/watch?v=xPd0Qt7Omx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univ.edu/blog/2014/march/time-management-tips-abc-lis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EAynHZE-lK4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eisenhower.me/eisenhower-matrix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"The bad news is time flies. The good news is you're the </a:t>
            </a:r>
            <a:r>
              <a:rPr lang="en-US"/>
              <a:t>pilot</a:t>
            </a:r>
            <a:r>
              <a:rPr lang="en-US" smtClean="0"/>
              <a:t>.“</a:t>
            </a:r>
          </a:p>
          <a:p>
            <a:pPr algn="r"/>
            <a:r>
              <a:rPr lang="en-US" smtClean="0"/>
              <a:t> </a:t>
            </a:r>
            <a:r>
              <a:rPr lang="en-US" dirty="0"/>
              <a:t>-- Michael </a:t>
            </a:r>
            <a:r>
              <a:rPr lang="en-US" dirty="0" err="1"/>
              <a:t>Altshuler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56" y="1753450"/>
            <a:ext cx="9445487" cy="110759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Futura LT Pro Book" panose="020B0802020204020204" pitchFamily="34" charset="0"/>
              </a:rPr>
              <a:t>TIME MANAGEMENT</a:t>
            </a:r>
            <a:br>
              <a:rPr lang="en-US" sz="6000" dirty="0" smtClean="0">
                <a:latin typeface="Futura LT Pro Book" panose="020B0802020204020204" pitchFamily="34" charset="0"/>
              </a:rPr>
            </a:br>
            <a:r>
              <a:rPr lang="en-US" sz="6000" dirty="0">
                <a:latin typeface="Futura LT Pro Book" panose="020B0802020204020204" pitchFamily="34" charset="0"/>
              </a:rPr>
              <a:t/>
            </a:r>
            <a:br>
              <a:rPr lang="en-US" sz="6000" dirty="0">
                <a:latin typeface="Futura LT Pro Book" panose="020B0802020204020204" pitchFamily="34" charset="0"/>
              </a:rPr>
            </a:br>
            <a:r>
              <a:rPr lang="en-US" sz="6000" dirty="0" smtClean="0">
                <a:latin typeface="Futura LT Pro Book" panose="020B0802020204020204" pitchFamily="34" charset="0"/>
              </a:rPr>
              <a:t>TECHNIQUES </a:t>
            </a:r>
            <a:endParaRPr lang="en-US" sz="60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3" y="339964"/>
            <a:ext cx="9445487" cy="1107592"/>
          </a:xfrm>
        </p:spPr>
        <p:txBody>
          <a:bodyPr/>
          <a:lstStyle/>
          <a:p>
            <a:r>
              <a:rPr lang="en-US" dirty="0" smtClean="0"/>
              <a:t>What Technique is this?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6993" y="1221042"/>
            <a:ext cx="6096000" cy="389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 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to write a business plan 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 decides he will complete his marketing strategies and ideas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sets a 25 minute timer and begins to work with his phone on airplane mode. 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 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 off and Greg gets up and walks to get a drink of water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8146474" y="617516"/>
            <a:ext cx="2576944" cy="260069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Franklin Gothic Book" panose="020B0503020102020204" pitchFamily="34" charset="0"/>
              </a:rPr>
              <a:t>Pomodoro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1" y="293074"/>
            <a:ext cx="9445487" cy="1107592"/>
          </a:xfrm>
        </p:spPr>
        <p:txBody>
          <a:bodyPr/>
          <a:lstStyle/>
          <a:p>
            <a:r>
              <a:rPr lang="en-US" dirty="0"/>
              <a:t>What Technique is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261" y="104440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Lauren is a Feed Store manager she needs to order new supplies, hire a new employee, and do a quarterly financial report. She decides to break these tasks down into most important to least important and add subcategories. What technique did Lauren decide to use?  </a:t>
            </a:r>
            <a:endParaRPr lang="en-US" dirty="0"/>
          </a:p>
        </p:txBody>
      </p:sp>
      <p:graphicFrame>
        <p:nvGraphicFramePr>
          <p:cNvPr id="6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45156"/>
              </p:ext>
            </p:extLst>
          </p:nvPr>
        </p:nvGraphicFramePr>
        <p:xfrm>
          <a:off x="6101405" y="2608140"/>
          <a:ext cx="5181600" cy="443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lded Corner 6"/>
          <p:cNvSpPr/>
          <p:nvPr/>
        </p:nvSpPr>
        <p:spPr>
          <a:xfrm>
            <a:off x="9001496" y="293074"/>
            <a:ext cx="2387473" cy="23150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Franklin Gothic Book" panose="020B0503020102020204" pitchFamily="34" charset="0"/>
              </a:rPr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2737"/>
            <a:ext cx="10515600" cy="1081290"/>
          </a:xfrm>
        </p:spPr>
        <p:txBody>
          <a:bodyPr/>
          <a:lstStyle/>
          <a:p>
            <a:r>
              <a:rPr lang="en-US" dirty="0"/>
              <a:t>What Technique is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6424"/>
            <a:ext cx="5181600" cy="1518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Gordon is a Farm Manager. Every morning before he starts work he breaks down his tasks based on importance and urgency. What technique does Gordon use? 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55850"/>
              </p:ext>
            </p:extLst>
          </p:nvPr>
        </p:nvGraphicFramePr>
        <p:xfrm>
          <a:off x="3612776" y="3635450"/>
          <a:ext cx="53788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334967194"/>
                    </a:ext>
                  </a:extLst>
                </a:gridCol>
                <a:gridCol w="2689412">
                  <a:extLst>
                    <a:ext uri="{9D8B030D-6E8A-4147-A177-3AD203B41FA5}">
                      <a16:colId xmlns:a16="http://schemas.microsoft.com/office/drawing/2014/main" val="365168139"/>
                    </a:ext>
                  </a:extLst>
                </a:gridCol>
              </a:tblGrid>
              <a:tr h="347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Urgent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65347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09764"/>
              </p:ext>
            </p:extLst>
          </p:nvPr>
        </p:nvGraphicFramePr>
        <p:xfrm>
          <a:off x="974164" y="4206548"/>
          <a:ext cx="2531036" cy="11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036">
                  <a:extLst>
                    <a:ext uri="{9D8B030D-6E8A-4147-A177-3AD203B41FA5}">
                      <a16:colId xmlns:a16="http://schemas.microsoft.com/office/drawing/2014/main" val="445839824"/>
                    </a:ext>
                  </a:extLst>
                </a:gridCol>
              </a:tblGrid>
              <a:tr h="5529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43678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Not Important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7938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61843"/>
              </p:ext>
            </p:extLst>
          </p:nvPr>
        </p:nvGraphicFramePr>
        <p:xfrm>
          <a:off x="3612776" y="4161724"/>
          <a:ext cx="5369860" cy="117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30">
                  <a:extLst>
                    <a:ext uri="{9D8B030D-6E8A-4147-A177-3AD203B41FA5}">
                      <a16:colId xmlns:a16="http://schemas.microsoft.com/office/drawing/2014/main" val="750110954"/>
                    </a:ext>
                  </a:extLst>
                </a:gridCol>
                <a:gridCol w="2684930">
                  <a:extLst>
                    <a:ext uri="{9D8B030D-6E8A-4147-A177-3AD203B41FA5}">
                      <a16:colId xmlns:a16="http://schemas.microsoft.com/office/drawing/2014/main" val="2675984894"/>
                    </a:ext>
                  </a:extLst>
                </a:gridCol>
              </a:tblGrid>
              <a:tr h="5861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Feed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Vaccinate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cattle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36285"/>
                  </a:ext>
                </a:extLst>
              </a:tr>
              <a:tr h="5861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Fix</a:t>
                      </a:r>
                      <a:r>
                        <a:rPr lang="en-US" b="1" baseline="0" dirty="0" smtClean="0"/>
                        <a:t> four wheeler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Play</a:t>
                      </a:r>
                      <a:r>
                        <a:rPr lang="en-US" b="1" baseline="0" dirty="0" smtClean="0"/>
                        <a:t> on phone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30039"/>
                  </a:ext>
                </a:extLst>
              </a:tr>
            </a:tbl>
          </a:graphicData>
        </a:graphic>
      </p:graphicFrame>
      <p:sp>
        <p:nvSpPr>
          <p:cNvPr id="11" name="Folded Corner 10"/>
          <p:cNvSpPr/>
          <p:nvPr/>
        </p:nvSpPr>
        <p:spPr>
          <a:xfrm>
            <a:off x="8776856" y="573251"/>
            <a:ext cx="2576944" cy="260069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Franklin Gothic Book" panose="020B0503020102020204" pitchFamily="34" charset="0"/>
              </a:rPr>
              <a:t>Eisenhower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Pomodoro Techniqu</a:t>
            </a:r>
            <a:r>
              <a:rPr lang="en-US" dirty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16733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idea is that you can accomplish large tasks by breaking them into smaller intervals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Choose what task(s) you need to complete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Set a 25 minute timer. At this time you will begin completing your task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Once the 25 minute timer goes off set a 5 minute timer. These five minutes should be used a break.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Repeat the process until the task is complete. Every 4 – 25 minute intervals take a 20 minute break instead of 5.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509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https://www.youtube.com/watch?v=mNBmG24djoY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7279574" y="1016734"/>
            <a:ext cx="4381995" cy="2510238"/>
          </a:xfrm>
          <a:prstGeom prst="foldedCorner">
            <a:avLst/>
          </a:prstGeom>
          <a:solidFill>
            <a:srgbClr val="5D9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Tips and Tricks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Limit distractions. Put your phone on airplane or silence mode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Don’t feel like you have to take the breaks if you don’t need them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Don’t take your break in the same place you are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Pickle Jar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91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pickle jar theory lets individuals visualize their time and tasks</a:t>
            </a:r>
          </a:p>
          <a:p>
            <a:r>
              <a:rPr lang="en-US" dirty="0" smtClean="0"/>
              <a:t> </a:t>
            </a:r>
            <a:r>
              <a:rPr lang="en-US" dirty="0"/>
              <a:t>It is important to put the </a:t>
            </a:r>
            <a:r>
              <a:rPr lang="en-US" dirty="0" smtClean="0"/>
              <a:t>big </a:t>
            </a:r>
            <a:r>
              <a:rPr lang="en-US" dirty="0"/>
              <a:t>items in first and fill others in around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can do this physically or draw it</a:t>
            </a:r>
          </a:p>
          <a:p>
            <a:pPr lvl="1"/>
            <a:r>
              <a:rPr lang="en-US" dirty="0" smtClean="0"/>
              <a:t>Have three to four rocks  (big, important tasks) </a:t>
            </a:r>
          </a:p>
          <a:p>
            <a:pPr lvl="1"/>
            <a:r>
              <a:rPr lang="en-US" dirty="0" smtClean="0"/>
              <a:t>You can have a handful of pebbles (less important tasks)</a:t>
            </a:r>
          </a:p>
          <a:p>
            <a:pPr lvl="1"/>
            <a:r>
              <a:rPr lang="en-US" dirty="0" smtClean="0"/>
              <a:t>Have a handful of sand (average tasks)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1175" y="1350779"/>
            <a:ext cx="4581525" cy="3648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50223"/>
            <a:ext cx="9236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https://www.linkedin.com/pulse/time-management-pickle-jar-theory-shadav-mohammad-ansari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1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Parkinson’s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5930" y="1628631"/>
            <a:ext cx="3241432" cy="40212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law states that the more time you have available the more time you will spend doing the task even if you could have finished it in less time. </a:t>
            </a:r>
          </a:p>
          <a:p>
            <a:r>
              <a:rPr lang="en-US" dirty="0" smtClean="0"/>
              <a:t>The longer a task takes the less effort, but same amount of work</a:t>
            </a:r>
          </a:p>
          <a:p>
            <a:pPr lvl="2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498" y="2260827"/>
            <a:ext cx="6137033" cy="27568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537" y="6514291"/>
            <a:ext cx="500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https://www.youtube.com/watch?v=xPd0Qt7OmxE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43498" y="6514291"/>
            <a:ext cx="436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https://www.consuunt.com/parkinsons-law/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ABC method assigns priority to tasks</a:t>
            </a:r>
          </a:p>
          <a:p>
            <a:pPr lvl="1"/>
            <a:r>
              <a:rPr lang="en-US" dirty="0"/>
              <a:t>A = Most important </a:t>
            </a:r>
          </a:p>
          <a:p>
            <a:pPr lvl="1"/>
            <a:r>
              <a:rPr lang="en-US" dirty="0"/>
              <a:t>B = Less important </a:t>
            </a:r>
          </a:p>
          <a:p>
            <a:pPr lvl="1"/>
            <a:r>
              <a:rPr lang="en-US" dirty="0"/>
              <a:t>C = Least important </a:t>
            </a:r>
            <a:endParaRPr lang="en-US" dirty="0" smtClean="0"/>
          </a:p>
          <a:p>
            <a:r>
              <a:rPr lang="en-US" dirty="0" smtClean="0"/>
              <a:t>Once tasks have a letter they can be assigned a number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1685795"/>
              </p:ext>
            </p:extLst>
          </p:nvPr>
        </p:nvGraphicFramePr>
        <p:xfrm>
          <a:off x="6304084" y="90577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04351"/>
            <a:ext cx="78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www.aiuniv.edu/blog/2014/march/time-management-tips-abc-list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88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4607" y="2058406"/>
            <a:ext cx="3478824" cy="2523659"/>
          </a:xfrm>
        </p:spPr>
        <p:txBody>
          <a:bodyPr>
            <a:normAutofit/>
          </a:bodyPr>
          <a:lstStyle/>
          <a:p>
            <a:r>
              <a:rPr lang="en-US" dirty="0" smtClean="0"/>
              <a:t>Also referred to as the 80/20 rule </a:t>
            </a:r>
          </a:p>
          <a:p>
            <a:pPr lvl="1">
              <a:buFont typeface="Franklin Gothic Book" panose="020B0503020102020204" pitchFamily="34" charset="0"/>
              <a:buChar char="−"/>
            </a:pPr>
            <a:r>
              <a:rPr lang="en-US" dirty="0" smtClean="0"/>
              <a:t>20% of input = 80% result</a:t>
            </a:r>
          </a:p>
        </p:txBody>
      </p:sp>
      <p:pic>
        <p:nvPicPr>
          <p:cNvPr id="5" name="EAynHZE-lK4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6102" y="1131644"/>
            <a:ext cx="7221538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Matrix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Also called Time management matrix or urgent/important matrix </a:t>
            </a:r>
          </a:p>
          <a:p>
            <a:r>
              <a:rPr lang="en-US" dirty="0" smtClean="0"/>
              <a:t>Categorize tasks based on urgency and importance.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8384" y="1971162"/>
            <a:ext cx="5099260" cy="2882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445" y="6488668"/>
            <a:ext cx="482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https://www.eisenhower.me/eisenhower-matrix/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34" y="2896700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are lots of time management techniques!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Find a partner and research one 	we didn’t cover! Then share it with the class!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865" y="2479430"/>
            <a:ext cx="5648081" cy="147637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Let’s review!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008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1742</TotalTime>
  <Words>650</Words>
  <Application>Microsoft Office PowerPoint</Application>
  <PresentationFormat>Widescreen</PresentationFormat>
  <Paragraphs>105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Futura LT Pro Book</vt:lpstr>
      <vt:lpstr>Wingdings</vt:lpstr>
      <vt:lpstr>Knowledge Center Theme</vt:lpstr>
      <vt:lpstr>TIME MANAGEMENT  TECHNIQUES </vt:lpstr>
      <vt:lpstr>Pomodoro Technique </vt:lpstr>
      <vt:lpstr>Pickle Jar </vt:lpstr>
      <vt:lpstr>Parkinson’s Law</vt:lpstr>
      <vt:lpstr>ABC method </vt:lpstr>
      <vt:lpstr>Pareto Principle</vt:lpstr>
      <vt:lpstr>Eisenhower Matrix </vt:lpstr>
      <vt:lpstr>There are lots of time management techniques!  Find a partner and research one  we didn’t cover! Then share it with the class! </vt:lpstr>
      <vt:lpstr>Let’s review!</vt:lpstr>
      <vt:lpstr>What Technique is this?</vt:lpstr>
      <vt:lpstr>What Technique is this?</vt:lpstr>
      <vt:lpstr>What Technique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 Techniques </dc:title>
  <dc:creator>Ward, Ivy</dc:creator>
  <cp:lastModifiedBy>Ward, Ivy</cp:lastModifiedBy>
  <cp:revision>38</cp:revision>
  <dcterms:created xsi:type="dcterms:W3CDTF">2022-06-01T19:23:39Z</dcterms:created>
  <dcterms:modified xsi:type="dcterms:W3CDTF">2022-09-22T17:11:31Z</dcterms:modified>
</cp:coreProperties>
</file>