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AAAA5-2535-436B-908A-1053421435C2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3FDB8-C02A-4D91-A093-E68AA20061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49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255" y="124690"/>
            <a:ext cx="11895511" cy="2344189"/>
          </a:xfrm>
        </p:spPr>
        <p:txBody>
          <a:bodyPr anchor="ctr"/>
          <a:lstStyle>
            <a:lvl1pPr algn="ctr">
              <a:lnSpc>
                <a:spcPts val="5500"/>
              </a:lnSpc>
              <a:defRPr sz="6000" b="1">
                <a:solidFill>
                  <a:srgbClr val="022F56"/>
                </a:solidFill>
                <a:latin typeface="+mn-lt"/>
              </a:defRPr>
            </a:lvl1pPr>
          </a:lstStyle>
          <a:p>
            <a:r>
              <a:rPr lang="en-US" dirty="0"/>
              <a:t>Click to Edit Cover Slide Header</a:t>
            </a:r>
          </a:p>
        </p:txBody>
      </p:sp>
    </p:spTree>
    <p:extLst>
      <p:ext uri="{BB962C8B-B14F-4D97-AF65-F5344CB8AC3E}">
        <p14:creationId xmlns:p14="http://schemas.microsoft.com/office/powerpoint/2010/main" val="38335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7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7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6EEC-7443-E9F5-A9CB-5FD14E8E4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1500187"/>
          </a:xfrm>
        </p:spPr>
        <p:txBody>
          <a:bodyPr anchor="b">
            <a:normAutofit/>
          </a:bodyPr>
          <a:lstStyle>
            <a:lvl1pPr>
              <a:lnSpc>
                <a:spcPts val="5000"/>
              </a:lnSpc>
              <a:defRPr sz="55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Title Slide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AB11D-574A-0831-4C19-5338C137AE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210763"/>
            <a:ext cx="10515600" cy="1500187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Title Slide </a:t>
            </a:r>
            <a:r>
              <a:rPr lang="en-US" dirty="0" err="1"/>
              <a:t>Subheader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59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83140-9C2B-749B-6E42-6FA6FAF1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7BA9E-859C-2E06-1470-9C93B6A52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28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6ED41C-4326-817D-24EF-3FB1AC219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4631"/>
            <a:ext cx="10515600" cy="1131166"/>
          </a:xfrm>
        </p:spPr>
        <p:txBody>
          <a:bodyPr anchor="t">
            <a:normAutofit/>
          </a:bodyPr>
          <a:lstStyle>
            <a:lvl1pPr>
              <a:lnSpc>
                <a:spcPts val="3800"/>
              </a:lnSpc>
              <a:defRPr sz="4000" b="1">
                <a:solidFill>
                  <a:srgbClr val="5D9732"/>
                </a:solidFill>
                <a:latin typeface="+mn-lt"/>
              </a:defRPr>
            </a:lvl1pPr>
          </a:lstStyle>
          <a:p>
            <a:r>
              <a:rPr lang="en-US" dirty="0"/>
              <a:t>Click to Edit Slide Header</a:t>
            </a:r>
          </a:p>
        </p:txBody>
      </p:sp>
    </p:spTree>
    <p:extLst>
      <p:ext uri="{BB962C8B-B14F-4D97-AF65-F5344CB8AC3E}">
        <p14:creationId xmlns:p14="http://schemas.microsoft.com/office/powerpoint/2010/main" val="211917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265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0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081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673383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30257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84381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2032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40305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598756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E3F5-D991-AB09-33AF-7C7862FEA9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5389" y="423949"/>
            <a:ext cx="4788131" cy="4364182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26267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834CAF-A094-F901-304E-F2741A4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12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26FF6-8715-D8F7-5F64-6803BBC58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9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4000" b="1" kern="1200">
          <a:solidFill>
            <a:srgbClr val="5D973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256" y="1640248"/>
            <a:ext cx="9445487" cy="110759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Futura LT Pro Book" panose="020B0802020204020204" pitchFamily="34" charset="0"/>
              </a:rPr>
              <a:t>WORKPLACE </a:t>
            </a:r>
            <a:endParaRPr lang="en-US" sz="6000" dirty="0">
              <a:latin typeface="Futura LT Pro Book" panose="020B08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utura-Bold" pitchFamily="2" charset="0"/>
              </a:rPr>
              <a:t>Vocabulary </a:t>
            </a:r>
            <a:endParaRPr lang="en-US" dirty="0">
              <a:latin typeface="Futura-Bold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29893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Professionalism </a:t>
            </a:r>
          </a:p>
          <a:p>
            <a:pPr lvl="1"/>
            <a:r>
              <a:rPr lang="en-US" dirty="0" smtClean="0"/>
              <a:t>The conduct, aims, or qualities that characterize or mark a profession or a professional person</a:t>
            </a:r>
          </a:p>
          <a:p>
            <a:r>
              <a:rPr lang="en-US" dirty="0" smtClean="0"/>
              <a:t>Time management </a:t>
            </a:r>
          </a:p>
          <a:p>
            <a:pPr lvl="1"/>
            <a:r>
              <a:rPr lang="en-US" dirty="0" smtClean="0"/>
              <a:t>The ability to use one's time effectively or productively</a:t>
            </a:r>
          </a:p>
          <a:p>
            <a:r>
              <a:rPr lang="en-US" dirty="0" smtClean="0"/>
              <a:t>Customer 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that purchases a commodity or service</a:t>
            </a:r>
            <a:endParaRPr lang="en-US" dirty="0" smtClean="0"/>
          </a:p>
          <a:p>
            <a:r>
              <a:rPr lang="en-US" dirty="0"/>
              <a:t>Service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occupation or function of </a:t>
            </a:r>
            <a:r>
              <a:rPr lang="en-US" dirty="0" smtClean="0"/>
              <a:t>serving</a:t>
            </a:r>
          </a:p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act or process of organizing or of being organized</a:t>
            </a:r>
          </a:p>
          <a:p>
            <a:r>
              <a:rPr lang="en-US" dirty="0"/>
              <a:t>Planning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act or process of making or carrying out plans</a:t>
            </a:r>
          </a:p>
        </p:txBody>
      </p:sp>
    </p:spTree>
    <p:extLst>
      <p:ext uri="{BB962C8B-B14F-4D97-AF65-F5344CB8AC3E}">
        <p14:creationId xmlns:p14="http://schemas.microsoft.com/office/powerpoint/2010/main" val="7498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nowledge Cente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nowledge Center PowerPoint Template.potx" id="{07ADAD88-B1C1-4EE6-9317-4132933FAFE1}" vid="{7B08C8C7-F481-4CFF-BFCD-3D210005D8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Knowledge Center PowerPoint Template_Darren</Template>
  <TotalTime>24</TotalTime>
  <Words>68</Words>
  <Application>Microsoft Office PowerPoint</Application>
  <PresentationFormat>Widescreen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Futura LT Pro Book</vt:lpstr>
      <vt:lpstr>Futura-Bold</vt:lpstr>
      <vt:lpstr>Knowledge Center Theme</vt:lpstr>
      <vt:lpstr>WORKPLACE </vt:lpstr>
      <vt:lpstr>Vocabulary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</dc:title>
  <dc:creator>Ward, Ivy</dc:creator>
  <cp:lastModifiedBy>Ward, Ivy</cp:lastModifiedBy>
  <cp:revision>6</cp:revision>
  <dcterms:created xsi:type="dcterms:W3CDTF">2022-06-10T18:09:36Z</dcterms:created>
  <dcterms:modified xsi:type="dcterms:W3CDTF">2022-09-13T16:16:51Z</dcterms:modified>
</cp:coreProperties>
</file>